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
  </p:notesMasterIdLst>
  <p:sldIdLst>
    <p:sldId id="256" r:id="rId2"/>
    <p:sldId id="257" r:id="rId3"/>
    <p:sldId id="268" r:id="rId4"/>
    <p:sldId id="266" r:id="rId5"/>
    <p:sldId id="267" r:id="rId6"/>
    <p:sldId id="265" r:id="rId7"/>
    <p:sldId id="262" r:id="rId8"/>
    <p:sldId id="263" r:id="rId9"/>
  </p:sldIdLst>
  <p:sldSz cx="14400213" cy="7199313"/>
  <p:notesSz cx="6858000" cy="9144000"/>
  <p:defaultTextStyle>
    <a:defPPr>
      <a:defRPr lang="de-DE"/>
    </a:defPPr>
    <a:lvl1pPr marL="0" algn="l" defTabSz="1234257" rtl="0" eaLnBrk="1" latinLnBrk="0" hangingPunct="1">
      <a:defRPr sz="2430" kern="1200">
        <a:solidFill>
          <a:schemeClr val="tx1"/>
        </a:solidFill>
        <a:latin typeface="+mn-lt"/>
        <a:ea typeface="+mn-ea"/>
        <a:cs typeface="+mn-cs"/>
      </a:defRPr>
    </a:lvl1pPr>
    <a:lvl2pPr marL="617129" algn="l" defTabSz="1234257" rtl="0" eaLnBrk="1" latinLnBrk="0" hangingPunct="1">
      <a:defRPr sz="2430" kern="1200">
        <a:solidFill>
          <a:schemeClr val="tx1"/>
        </a:solidFill>
        <a:latin typeface="+mn-lt"/>
        <a:ea typeface="+mn-ea"/>
        <a:cs typeface="+mn-cs"/>
      </a:defRPr>
    </a:lvl2pPr>
    <a:lvl3pPr marL="1234257" algn="l" defTabSz="1234257" rtl="0" eaLnBrk="1" latinLnBrk="0" hangingPunct="1">
      <a:defRPr sz="2430" kern="1200">
        <a:solidFill>
          <a:schemeClr val="tx1"/>
        </a:solidFill>
        <a:latin typeface="+mn-lt"/>
        <a:ea typeface="+mn-ea"/>
        <a:cs typeface="+mn-cs"/>
      </a:defRPr>
    </a:lvl3pPr>
    <a:lvl4pPr marL="1851386" algn="l" defTabSz="1234257" rtl="0" eaLnBrk="1" latinLnBrk="0" hangingPunct="1">
      <a:defRPr sz="2430" kern="1200">
        <a:solidFill>
          <a:schemeClr val="tx1"/>
        </a:solidFill>
        <a:latin typeface="+mn-lt"/>
        <a:ea typeface="+mn-ea"/>
        <a:cs typeface="+mn-cs"/>
      </a:defRPr>
    </a:lvl4pPr>
    <a:lvl5pPr marL="2468514" algn="l" defTabSz="1234257" rtl="0" eaLnBrk="1" latinLnBrk="0" hangingPunct="1">
      <a:defRPr sz="2430" kern="1200">
        <a:solidFill>
          <a:schemeClr val="tx1"/>
        </a:solidFill>
        <a:latin typeface="+mn-lt"/>
        <a:ea typeface="+mn-ea"/>
        <a:cs typeface="+mn-cs"/>
      </a:defRPr>
    </a:lvl5pPr>
    <a:lvl6pPr marL="3085643" algn="l" defTabSz="1234257" rtl="0" eaLnBrk="1" latinLnBrk="0" hangingPunct="1">
      <a:defRPr sz="2430" kern="1200">
        <a:solidFill>
          <a:schemeClr val="tx1"/>
        </a:solidFill>
        <a:latin typeface="+mn-lt"/>
        <a:ea typeface="+mn-ea"/>
        <a:cs typeface="+mn-cs"/>
      </a:defRPr>
    </a:lvl6pPr>
    <a:lvl7pPr marL="3702771" algn="l" defTabSz="1234257" rtl="0" eaLnBrk="1" latinLnBrk="0" hangingPunct="1">
      <a:defRPr sz="2430" kern="1200">
        <a:solidFill>
          <a:schemeClr val="tx1"/>
        </a:solidFill>
        <a:latin typeface="+mn-lt"/>
        <a:ea typeface="+mn-ea"/>
        <a:cs typeface="+mn-cs"/>
      </a:defRPr>
    </a:lvl7pPr>
    <a:lvl8pPr marL="4319900" algn="l" defTabSz="1234257" rtl="0" eaLnBrk="1" latinLnBrk="0" hangingPunct="1">
      <a:defRPr sz="2430" kern="1200">
        <a:solidFill>
          <a:schemeClr val="tx1"/>
        </a:solidFill>
        <a:latin typeface="+mn-lt"/>
        <a:ea typeface="+mn-ea"/>
        <a:cs typeface="+mn-cs"/>
      </a:defRPr>
    </a:lvl8pPr>
    <a:lvl9pPr marL="4937028" algn="l" defTabSz="1234257" rtl="0" eaLnBrk="1" latinLnBrk="0" hangingPunct="1">
      <a:defRPr sz="243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68" userDrawn="1">
          <p15:clr>
            <a:srgbClr val="A4A3A4"/>
          </p15:clr>
        </p15:guide>
        <p15:guide id="2" pos="453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4161" autoAdjust="0"/>
    <p:restoredTop sz="84871"/>
  </p:normalViewPr>
  <p:slideViewPr>
    <p:cSldViewPr showGuides="1">
      <p:cViewPr varScale="1">
        <p:scale>
          <a:sx n="155" d="100"/>
          <a:sy n="155" d="100"/>
        </p:scale>
        <p:origin x="1576" y="184"/>
      </p:cViewPr>
      <p:guideLst>
        <p:guide orient="horz" pos="2268"/>
        <p:guide pos="4536"/>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8A4763D-2B9D-4B71-9A70-E2D6DE8CC142}"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de-DE"/>
        </a:p>
      </dgm:t>
    </dgm:pt>
    <dgm:pt modelId="{36258385-798C-44A1-A733-8962ABD0E0AA}">
      <dgm:prSet phldrT="[Text]" custT="1"/>
      <dgm:spPr/>
      <dgm:t>
        <a:bodyPr/>
        <a:lstStyle/>
        <a:p>
          <a:r>
            <a:rPr lang="de-DE" sz="2400" b="1" dirty="0"/>
            <a:t>Input</a:t>
          </a:r>
          <a:endParaRPr lang="de-DE" sz="2400" dirty="0"/>
        </a:p>
      </dgm:t>
    </dgm:pt>
    <dgm:pt modelId="{D220E854-6417-4439-A3D9-BD43C30A822B}" type="parTrans" cxnId="{53133B4E-B8F5-4039-BCE3-80DD0913E02B}">
      <dgm:prSet/>
      <dgm:spPr/>
      <dgm:t>
        <a:bodyPr/>
        <a:lstStyle/>
        <a:p>
          <a:endParaRPr lang="de-DE"/>
        </a:p>
      </dgm:t>
    </dgm:pt>
    <dgm:pt modelId="{DD3EBF70-460C-41AF-AA96-58C79C93F9B8}" type="sibTrans" cxnId="{53133B4E-B8F5-4039-BCE3-80DD0913E02B}">
      <dgm:prSet/>
      <dgm:spPr/>
      <dgm:t>
        <a:bodyPr/>
        <a:lstStyle/>
        <a:p>
          <a:endParaRPr lang="de-DE"/>
        </a:p>
      </dgm:t>
    </dgm:pt>
    <dgm:pt modelId="{62A38864-801D-4B5F-BE0D-2F07BD949F00}">
      <dgm:prSet phldrT="[Text]" custT="1"/>
      <dgm:spPr/>
      <dgm:t>
        <a:bodyPr/>
        <a:lstStyle/>
        <a:p>
          <a:r>
            <a:rPr lang="de-DE" sz="2200" dirty="0"/>
            <a:t>Was sind Logikgatter?</a:t>
          </a:r>
        </a:p>
      </dgm:t>
    </dgm:pt>
    <dgm:pt modelId="{B7205BD0-E968-4A20-927B-3FAFADAEF42D}" type="parTrans" cxnId="{A8E0DA73-0496-4462-B182-B32142DC0F60}">
      <dgm:prSet/>
      <dgm:spPr/>
      <dgm:t>
        <a:bodyPr/>
        <a:lstStyle/>
        <a:p>
          <a:endParaRPr lang="de-DE"/>
        </a:p>
      </dgm:t>
    </dgm:pt>
    <dgm:pt modelId="{F7DB21E4-2C52-4B86-832B-FEC8C6352A7E}" type="sibTrans" cxnId="{A8E0DA73-0496-4462-B182-B32142DC0F60}">
      <dgm:prSet/>
      <dgm:spPr/>
      <dgm:t>
        <a:bodyPr/>
        <a:lstStyle/>
        <a:p>
          <a:endParaRPr lang="de-DE"/>
        </a:p>
      </dgm:t>
    </dgm:pt>
    <dgm:pt modelId="{17B26F85-DAC6-4861-A285-38D6FE491987}">
      <dgm:prSet phldrT="[Text]" custT="1"/>
      <dgm:spPr/>
      <dgm:t>
        <a:bodyPr/>
        <a:lstStyle/>
        <a:p>
          <a:r>
            <a:rPr lang="de-DE" sz="2000" b="1" dirty="0"/>
            <a:t>Erarbeitung</a:t>
          </a:r>
          <a:endParaRPr lang="de-DE" sz="2000" dirty="0"/>
        </a:p>
      </dgm:t>
    </dgm:pt>
    <dgm:pt modelId="{E36F261F-5B1D-4449-B676-D5D27DDF1A44}" type="parTrans" cxnId="{481CC457-D6C3-4971-8E21-F1555F2DA9BD}">
      <dgm:prSet/>
      <dgm:spPr/>
      <dgm:t>
        <a:bodyPr/>
        <a:lstStyle/>
        <a:p>
          <a:endParaRPr lang="de-DE"/>
        </a:p>
      </dgm:t>
    </dgm:pt>
    <dgm:pt modelId="{1EED748C-904E-4BC1-862D-CC05FB8190F7}" type="sibTrans" cxnId="{481CC457-D6C3-4971-8E21-F1555F2DA9BD}">
      <dgm:prSet/>
      <dgm:spPr/>
      <dgm:t>
        <a:bodyPr/>
        <a:lstStyle/>
        <a:p>
          <a:endParaRPr lang="de-DE"/>
        </a:p>
      </dgm:t>
    </dgm:pt>
    <dgm:pt modelId="{66075C23-F4F8-404A-BC0C-E04EA70C6091}">
      <dgm:prSet phldrT="[Text]" custT="1"/>
      <dgm:spPr/>
      <dgm:t>
        <a:bodyPr/>
        <a:lstStyle/>
        <a:p>
          <a:r>
            <a:rPr lang="de-DE" sz="2200" dirty="0"/>
            <a:t>Logikgatter in Gruppenarbeit erarbeiten</a:t>
          </a:r>
        </a:p>
      </dgm:t>
    </dgm:pt>
    <dgm:pt modelId="{D370BB34-7FAF-4498-AE8B-88B5DAB2C390}" type="parTrans" cxnId="{ED067C1E-3CBC-49BE-A56C-5888913C54D9}">
      <dgm:prSet/>
      <dgm:spPr/>
      <dgm:t>
        <a:bodyPr/>
        <a:lstStyle/>
        <a:p>
          <a:endParaRPr lang="de-DE"/>
        </a:p>
      </dgm:t>
    </dgm:pt>
    <dgm:pt modelId="{5C1C33A8-0513-4D0A-97D8-39EE3C2A91EB}" type="sibTrans" cxnId="{ED067C1E-3CBC-49BE-A56C-5888913C54D9}">
      <dgm:prSet/>
      <dgm:spPr/>
      <dgm:t>
        <a:bodyPr/>
        <a:lstStyle/>
        <a:p>
          <a:endParaRPr lang="de-DE"/>
        </a:p>
      </dgm:t>
    </dgm:pt>
    <dgm:pt modelId="{AAF8F22C-F2E7-4938-9051-C6BA26A1DB81}">
      <dgm:prSet phldrT="[Text]" custT="1"/>
      <dgm:spPr/>
      <dgm:t>
        <a:bodyPr/>
        <a:lstStyle/>
        <a:p>
          <a:r>
            <a:rPr lang="de-DE" sz="2400" b="1" dirty="0"/>
            <a:t>Praxis</a:t>
          </a:r>
        </a:p>
      </dgm:t>
    </dgm:pt>
    <dgm:pt modelId="{7F834343-9CB8-40CE-BD47-8501FC4EBA06}" type="parTrans" cxnId="{D3CBF247-9011-48F6-B3B5-E4E45802CFEC}">
      <dgm:prSet/>
      <dgm:spPr/>
      <dgm:t>
        <a:bodyPr/>
        <a:lstStyle/>
        <a:p>
          <a:endParaRPr lang="de-DE"/>
        </a:p>
      </dgm:t>
    </dgm:pt>
    <dgm:pt modelId="{30418F0A-A736-47AE-95F8-DCE9389591D5}" type="sibTrans" cxnId="{D3CBF247-9011-48F6-B3B5-E4E45802CFEC}">
      <dgm:prSet/>
      <dgm:spPr/>
      <dgm:t>
        <a:bodyPr/>
        <a:lstStyle/>
        <a:p>
          <a:endParaRPr lang="de-DE"/>
        </a:p>
      </dgm:t>
    </dgm:pt>
    <dgm:pt modelId="{A1AC62CF-2A84-4220-B58C-78D9CFE8D2F6}">
      <dgm:prSet custT="1"/>
      <dgm:spPr/>
      <dgm:t>
        <a:bodyPr/>
        <a:lstStyle/>
        <a:p>
          <a:r>
            <a:rPr lang="de-DE" sz="2200" dirty="0"/>
            <a:t>Alltagsbeispiele</a:t>
          </a:r>
        </a:p>
      </dgm:t>
    </dgm:pt>
    <dgm:pt modelId="{7C1C894E-2539-4727-9112-6FD47DCD2616}" type="parTrans" cxnId="{CA4EDD31-D1CE-4095-AD80-8625187C2AD2}">
      <dgm:prSet/>
      <dgm:spPr/>
      <dgm:t>
        <a:bodyPr/>
        <a:lstStyle/>
        <a:p>
          <a:endParaRPr lang="de-DE"/>
        </a:p>
      </dgm:t>
    </dgm:pt>
    <dgm:pt modelId="{5F8A62D5-DD59-457C-91AB-DC1A70DD6875}" type="sibTrans" cxnId="{CA4EDD31-D1CE-4095-AD80-8625187C2AD2}">
      <dgm:prSet/>
      <dgm:spPr/>
      <dgm:t>
        <a:bodyPr/>
        <a:lstStyle/>
        <a:p>
          <a:endParaRPr lang="de-DE"/>
        </a:p>
      </dgm:t>
    </dgm:pt>
    <dgm:pt modelId="{66194673-A979-455E-A41C-996FB4D7EFCB}">
      <dgm:prSet custT="1"/>
      <dgm:spPr/>
      <dgm:t>
        <a:bodyPr/>
        <a:lstStyle/>
        <a:p>
          <a:r>
            <a:rPr lang="de-DE" sz="2200" dirty="0"/>
            <a:t>Programmierung mit </a:t>
          </a:r>
          <a:r>
            <a:rPr lang="de-DE" sz="2200" dirty="0" err="1"/>
            <a:t>Calliope</a:t>
          </a:r>
          <a:r>
            <a:rPr lang="de-DE" sz="2200" b="1" dirty="0"/>
            <a:t> </a:t>
          </a:r>
          <a:r>
            <a:rPr lang="de-DE" sz="2200" dirty="0"/>
            <a:t>mini</a:t>
          </a:r>
        </a:p>
      </dgm:t>
    </dgm:pt>
    <dgm:pt modelId="{230D89FB-9439-4DDF-861B-49A65CAA6D89}" type="sibTrans" cxnId="{CE199E34-6779-448B-9F60-FF7255B13492}">
      <dgm:prSet/>
      <dgm:spPr/>
      <dgm:t>
        <a:bodyPr/>
        <a:lstStyle/>
        <a:p>
          <a:endParaRPr lang="de-DE"/>
        </a:p>
      </dgm:t>
    </dgm:pt>
    <dgm:pt modelId="{CD06DCFC-4CA1-4B1F-8309-21C4FFB7AED1}" type="parTrans" cxnId="{CE199E34-6779-448B-9F60-FF7255B13492}">
      <dgm:prSet/>
      <dgm:spPr/>
      <dgm:t>
        <a:bodyPr/>
        <a:lstStyle/>
        <a:p>
          <a:endParaRPr lang="de-DE"/>
        </a:p>
      </dgm:t>
    </dgm:pt>
    <dgm:pt modelId="{42F6C0B1-6F76-45F4-9069-B7AF28A5BAA3}" type="pres">
      <dgm:prSet presAssocID="{D8A4763D-2B9D-4B71-9A70-E2D6DE8CC142}" presName="rootnode" presStyleCnt="0">
        <dgm:presLayoutVars>
          <dgm:chMax/>
          <dgm:chPref/>
          <dgm:dir/>
          <dgm:animLvl val="lvl"/>
        </dgm:presLayoutVars>
      </dgm:prSet>
      <dgm:spPr/>
    </dgm:pt>
    <dgm:pt modelId="{2999DFDD-4D66-407B-BF12-BA2ACA4F90FF}" type="pres">
      <dgm:prSet presAssocID="{36258385-798C-44A1-A733-8962ABD0E0AA}" presName="composite" presStyleCnt="0"/>
      <dgm:spPr/>
    </dgm:pt>
    <dgm:pt modelId="{08AF0909-F2BE-42F8-A231-F0CDF163D0D5}" type="pres">
      <dgm:prSet presAssocID="{36258385-798C-44A1-A733-8962ABD0E0AA}" presName="bentUpArrow1" presStyleLbl="alignImgPlace1" presStyleIdx="0" presStyleCnt="2"/>
      <dgm:spPr/>
    </dgm:pt>
    <dgm:pt modelId="{AA527D0D-DA21-40AD-8E63-347CAC9B729D}" type="pres">
      <dgm:prSet presAssocID="{36258385-798C-44A1-A733-8962ABD0E0AA}" presName="ParentText" presStyleLbl="node1" presStyleIdx="0" presStyleCnt="3" custLinFactNeighborX="-1485" custLinFactNeighborY="580">
        <dgm:presLayoutVars>
          <dgm:chMax val="1"/>
          <dgm:chPref val="1"/>
          <dgm:bulletEnabled val="1"/>
        </dgm:presLayoutVars>
      </dgm:prSet>
      <dgm:spPr/>
    </dgm:pt>
    <dgm:pt modelId="{287A7721-4866-4039-A7A1-6E672BFCE27D}" type="pres">
      <dgm:prSet presAssocID="{36258385-798C-44A1-A733-8962ABD0E0AA}" presName="ChildText" presStyleLbl="revTx" presStyleIdx="0" presStyleCnt="3" custScaleX="322042" custLinFactX="15395" custLinFactNeighborX="100000" custLinFactNeighborY="-549">
        <dgm:presLayoutVars>
          <dgm:chMax val="0"/>
          <dgm:chPref val="0"/>
          <dgm:bulletEnabled val="1"/>
        </dgm:presLayoutVars>
      </dgm:prSet>
      <dgm:spPr/>
    </dgm:pt>
    <dgm:pt modelId="{4B24150C-2964-493C-A3FF-228B6FB60CED}" type="pres">
      <dgm:prSet presAssocID="{DD3EBF70-460C-41AF-AA96-58C79C93F9B8}" presName="sibTrans" presStyleCnt="0"/>
      <dgm:spPr/>
    </dgm:pt>
    <dgm:pt modelId="{BEA2036D-ACA8-40C1-85E7-91DCCE14CF3F}" type="pres">
      <dgm:prSet presAssocID="{17B26F85-DAC6-4861-A285-38D6FE491987}" presName="composite" presStyleCnt="0"/>
      <dgm:spPr/>
    </dgm:pt>
    <dgm:pt modelId="{64B2B369-C94B-48F1-8B25-9D6C06A83E36}" type="pres">
      <dgm:prSet presAssocID="{17B26F85-DAC6-4861-A285-38D6FE491987}" presName="bentUpArrow1" presStyleLbl="alignImgPlace1" presStyleIdx="1" presStyleCnt="2" custLinFactNeighborX="-20767" custLinFactNeighborY="-3581"/>
      <dgm:spPr/>
    </dgm:pt>
    <dgm:pt modelId="{2E532D50-C8EF-4EAF-B0F9-0485C97A945A}" type="pres">
      <dgm:prSet presAssocID="{17B26F85-DAC6-4861-A285-38D6FE491987}" presName="ParentText" presStyleLbl="node1" presStyleIdx="1" presStyleCnt="3" custLinFactNeighborX="-14059" custLinFactNeighborY="-3274">
        <dgm:presLayoutVars>
          <dgm:chMax val="1"/>
          <dgm:chPref val="1"/>
          <dgm:bulletEnabled val="1"/>
        </dgm:presLayoutVars>
      </dgm:prSet>
      <dgm:spPr/>
    </dgm:pt>
    <dgm:pt modelId="{51F1E948-8A57-411B-A5B7-D882B838D6D0}" type="pres">
      <dgm:prSet presAssocID="{17B26F85-DAC6-4861-A285-38D6FE491987}" presName="ChildText" presStyleLbl="revTx" presStyleIdx="1" presStyleCnt="3" custScaleX="410545" custLinFactX="56807" custLinFactNeighborX="100000" custLinFactNeighborY="7897">
        <dgm:presLayoutVars>
          <dgm:chMax val="0"/>
          <dgm:chPref val="0"/>
          <dgm:bulletEnabled val="1"/>
        </dgm:presLayoutVars>
      </dgm:prSet>
      <dgm:spPr/>
    </dgm:pt>
    <dgm:pt modelId="{363D99CF-66B3-4191-B688-7B136F077BC2}" type="pres">
      <dgm:prSet presAssocID="{1EED748C-904E-4BC1-862D-CC05FB8190F7}" presName="sibTrans" presStyleCnt="0"/>
      <dgm:spPr/>
    </dgm:pt>
    <dgm:pt modelId="{E310BDEF-A2B1-4FB4-8DDF-3F0BB72A4120}" type="pres">
      <dgm:prSet presAssocID="{AAF8F22C-F2E7-4938-9051-C6BA26A1DB81}" presName="composite" presStyleCnt="0"/>
      <dgm:spPr/>
    </dgm:pt>
    <dgm:pt modelId="{13BA7112-0D2B-470C-B556-9C5832B418FD}" type="pres">
      <dgm:prSet presAssocID="{AAF8F22C-F2E7-4938-9051-C6BA26A1DB81}" presName="ParentText" presStyleLbl="node1" presStyleIdx="2" presStyleCnt="3">
        <dgm:presLayoutVars>
          <dgm:chMax val="1"/>
          <dgm:chPref val="1"/>
          <dgm:bulletEnabled val="1"/>
        </dgm:presLayoutVars>
      </dgm:prSet>
      <dgm:spPr/>
    </dgm:pt>
    <dgm:pt modelId="{F5F528C3-A085-4945-B98C-244A881EAC01}" type="pres">
      <dgm:prSet presAssocID="{AAF8F22C-F2E7-4938-9051-C6BA26A1DB81}" presName="FinalChildText" presStyleLbl="revTx" presStyleIdx="2" presStyleCnt="3" custScaleX="291018" custLinFactX="1999" custLinFactNeighborX="100000" custLinFactNeighborY="-5353">
        <dgm:presLayoutVars>
          <dgm:chMax val="0"/>
          <dgm:chPref val="0"/>
          <dgm:bulletEnabled val="1"/>
        </dgm:presLayoutVars>
      </dgm:prSet>
      <dgm:spPr/>
    </dgm:pt>
  </dgm:ptLst>
  <dgm:cxnLst>
    <dgm:cxn modelId="{39356D05-5512-4161-A4F5-9FF3143224BD}" type="presOf" srcId="{66194673-A979-455E-A41C-996FB4D7EFCB}" destId="{F5F528C3-A085-4945-B98C-244A881EAC01}" srcOrd="0" destOrd="0" presId="urn:microsoft.com/office/officeart/2005/8/layout/StepDownProcess"/>
    <dgm:cxn modelId="{ED067C1E-3CBC-49BE-A56C-5888913C54D9}" srcId="{17B26F85-DAC6-4861-A285-38D6FE491987}" destId="{66075C23-F4F8-404A-BC0C-E04EA70C6091}" srcOrd="0" destOrd="0" parTransId="{D370BB34-7FAF-4498-AE8B-88B5DAB2C390}" sibTransId="{5C1C33A8-0513-4D0A-97D8-39EE3C2A91EB}"/>
    <dgm:cxn modelId="{CA4EDD31-D1CE-4095-AD80-8625187C2AD2}" srcId="{36258385-798C-44A1-A733-8962ABD0E0AA}" destId="{A1AC62CF-2A84-4220-B58C-78D9CFE8D2F6}" srcOrd="1" destOrd="0" parTransId="{7C1C894E-2539-4727-9112-6FD47DCD2616}" sibTransId="{5F8A62D5-DD59-457C-91AB-DC1A70DD6875}"/>
    <dgm:cxn modelId="{CE199E34-6779-448B-9F60-FF7255B13492}" srcId="{AAF8F22C-F2E7-4938-9051-C6BA26A1DB81}" destId="{66194673-A979-455E-A41C-996FB4D7EFCB}" srcOrd="0" destOrd="0" parTransId="{CD06DCFC-4CA1-4B1F-8309-21C4FFB7AED1}" sibTransId="{230D89FB-9439-4DDF-861B-49A65CAA6D89}"/>
    <dgm:cxn modelId="{D3CBF247-9011-48F6-B3B5-E4E45802CFEC}" srcId="{D8A4763D-2B9D-4B71-9A70-E2D6DE8CC142}" destId="{AAF8F22C-F2E7-4938-9051-C6BA26A1DB81}" srcOrd="2" destOrd="0" parTransId="{7F834343-9CB8-40CE-BD47-8501FC4EBA06}" sibTransId="{30418F0A-A736-47AE-95F8-DCE9389591D5}"/>
    <dgm:cxn modelId="{53133B4E-B8F5-4039-BCE3-80DD0913E02B}" srcId="{D8A4763D-2B9D-4B71-9A70-E2D6DE8CC142}" destId="{36258385-798C-44A1-A733-8962ABD0E0AA}" srcOrd="0" destOrd="0" parTransId="{D220E854-6417-4439-A3D9-BD43C30A822B}" sibTransId="{DD3EBF70-460C-41AF-AA96-58C79C93F9B8}"/>
    <dgm:cxn modelId="{481CC457-D6C3-4971-8E21-F1555F2DA9BD}" srcId="{D8A4763D-2B9D-4B71-9A70-E2D6DE8CC142}" destId="{17B26F85-DAC6-4861-A285-38D6FE491987}" srcOrd="1" destOrd="0" parTransId="{E36F261F-5B1D-4449-B676-D5D27DDF1A44}" sibTransId="{1EED748C-904E-4BC1-862D-CC05FB8190F7}"/>
    <dgm:cxn modelId="{A8E0DA73-0496-4462-B182-B32142DC0F60}" srcId="{36258385-798C-44A1-A733-8962ABD0E0AA}" destId="{62A38864-801D-4B5F-BE0D-2F07BD949F00}" srcOrd="0" destOrd="0" parTransId="{B7205BD0-E968-4A20-927B-3FAFADAEF42D}" sibTransId="{F7DB21E4-2C52-4B86-832B-FEC8C6352A7E}"/>
    <dgm:cxn modelId="{E21C8783-33F6-4D30-B40B-15D41F03C835}" type="presOf" srcId="{AAF8F22C-F2E7-4938-9051-C6BA26A1DB81}" destId="{13BA7112-0D2B-470C-B556-9C5832B418FD}" srcOrd="0" destOrd="0" presId="urn:microsoft.com/office/officeart/2005/8/layout/StepDownProcess"/>
    <dgm:cxn modelId="{91F5A792-A16D-4600-AB9F-699C6EA0ED68}" type="presOf" srcId="{D8A4763D-2B9D-4B71-9A70-E2D6DE8CC142}" destId="{42F6C0B1-6F76-45F4-9069-B7AF28A5BAA3}" srcOrd="0" destOrd="0" presId="urn:microsoft.com/office/officeart/2005/8/layout/StepDownProcess"/>
    <dgm:cxn modelId="{A3C0C893-D176-4447-8A8F-DB8FC7EABA57}" type="presOf" srcId="{17B26F85-DAC6-4861-A285-38D6FE491987}" destId="{2E532D50-C8EF-4EAF-B0F9-0485C97A945A}" srcOrd="0" destOrd="0" presId="urn:microsoft.com/office/officeart/2005/8/layout/StepDownProcess"/>
    <dgm:cxn modelId="{CA490C99-AC72-40E9-A50A-995DC1C29E92}" type="presOf" srcId="{62A38864-801D-4B5F-BE0D-2F07BD949F00}" destId="{287A7721-4866-4039-A7A1-6E672BFCE27D}" srcOrd="0" destOrd="0" presId="urn:microsoft.com/office/officeart/2005/8/layout/StepDownProcess"/>
    <dgm:cxn modelId="{708AD6BC-EEC6-45F4-BC75-A5B10E6B7370}" type="presOf" srcId="{A1AC62CF-2A84-4220-B58C-78D9CFE8D2F6}" destId="{287A7721-4866-4039-A7A1-6E672BFCE27D}" srcOrd="0" destOrd="1" presId="urn:microsoft.com/office/officeart/2005/8/layout/StepDownProcess"/>
    <dgm:cxn modelId="{CFBB5FE8-749D-46FA-B9E9-236AE014E296}" type="presOf" srcId="{66075C23-F4F8-404A-BC0C-E04EA70C6091}" destId="{51F1E948-8A57-411B-A5B7-D882B838D6D0}" srcOrd="0" destOrd="0" presId="urn:microsoft.com/office/officeart/2005/8/layout/StepDownProcess"/>
    <dgm:cxn modelId="{122F34E9-27B8-43A6-A6BA-4D567FCDE97F}" type="presOf" srcId="{36258385-798C-44A1-A733-8962ABD0E0AA}" destId="{AA527D0D-DA21-40AD-8E63-347CAC9B729D}" srcOrd="0" destOrd="0" presId="urn:microsoft.com/office/officeart/2005/8/layout/StepDownProcess"/>
    <dgm:cxn modelId="{DC74F343-53EC-4372-AE2B-58AB04ECEE14}" type="presParOf" srcId="{42F6C0B1-6F76-45F4-9069-B7AF28A5BAA3}" destId="{2999DFDD-4D66-407B-BF12-BA2ACA4F90FF}" srcOrd="0" destOrd="0" presId="urn:microsoft.com/office/officeart/2005/8/layout/StepDownProcess"/>
    <dgm:cxn modelId="{353A9DF1-5244-4A2B-A67B-F8A47CDB3782}" type="presParOf" srcId="{2999DFDD-4D66-407B-BF12-BA2ACA4F90FF}" destId="{08AF0909-F2BE-42F8-A231-F0CDF163D0D5}" srcOrd="0" destOrd="0" presId="urn:microsoft.com/office/officeart/2005/8/layout/StepDownProcess"/>
    <dgm:cxn modelId="{765EA227-C35E-4B4C-8F33-C37ED0759991}" type="presParOf" srcId="{2999DFDD-4D66-407B-BF12-BA2ACA4F90FF}" destId="{AA527D0D-DA21-40AD-8E63-347CAC9B729D}" srcOrd="1" destOrd="0" presId="urn:microsoft.com/office/officeart/2005/8/layout/StepDownProcess"/>
    <dgm:cxn modelId="{911E89A5-E7CB-4116-BA06-0D0DFCFB8368}" type="presParOf" srcId="{2999DFDD-4D66-407B-BF12-BA2ACA4F90FF}" destId="{287A7721-4866-4039-A7A1-6E672BFCE27D}" srcOrd="2" destOrd="0" presId="urn:microsoft.com/office/officeart/2005/8/layout/StepDownProcess"/>
    <dgm:cxn modelId="{F1B09D8D-5639-480D-9314-B0FC03665F7E}" type="presParOf" srcId="{42F6C0B1-6F76-45F4-9069-B7AF28A5BAA3}" destId="{4B24150C-2964-493C-A3FF-228B6FB60CED}" srcOrd="1" destOrd="0" presId="urn:microsoft.com/office/officeart/2005/8/layout/StepDownProcess"/>
    <dgm:cxn modelId="{CD40680C-70D8-4D91-9E56-8EBCCDDE30E0}" type="presParOf" srcId="{42F6C0B1-6F76-45F4-9069-B7AF28A5BAA3}" destId="{BEA2036D-ACA8-40C1-85E7-91DCCE14CF3F}" srcOrd="2" destOrd="0" presId="urn:microsoft.com/office/officeart/2005/8/layout/StepDownProcess"/>
    <dgm:cxn modelId="{BA9EFD99-28DA-4BFF-90EA-9C2C06620E7D}" type="presParOf" srcId="{BEA2036D-ACA8-40C1-85E7-91DCCE14CF3F}" destId="{64B2B369-C94B-48F1-8B25-9D6C06A83E36}" srcOrd="0" destOrd="0" presId="urn:microsoft.com/office/officeart/2005/8/layout/StepDownProcess"/>
    <dgm:cxn modelId="{EA70046F-4A3B-4DBE-A4F3-EDE6299450C0}" type="presParOf" srcId="{BEA2036D-ACA8-40C1-85E7-91DCCE14CF3F}" destId="{2E532D50-C8EF-4EAF-B0F9-0485C97A945A}" srcOrd="1" destOrd="0" presId="urn:microsoft.com/office/officeart/2005/8/layout/StepDownProcess"/>
    <dgm:cxn modelId="{AD586467-E2F2-441E-9764-098D98E57E15}" type="presParOf" srcId="{BEA2036D-ACA8-40C1-85E7-91DCCE14CF3F}" destId="{51F1E948-8A57-411B-A5B7-D882B838D6D0}" srcOrd="2" destOrd="0" presId="urn:microsoft.com/office/officeart/2005/8/layout/StepDownProcess"/>
    <dgm:cxn modelId="{535FCE69-62C1-4385-AB50-E2BDED2AC831}" type="presParOf" srcId="{42F6C0B1-6F76-45F4-9069-B7AF28A5BAA3}" destId="{363D99CF-66B3-4191-B688-7B136F077BC2}" srcOrd="3" destOrd="0" presId="urn:microsoft.com/office/officeart/2005/8/layout/StepDownProcess"/>
    <dgm:cxn modelId="{86A9A008-5AEB-4F26-A09B-603B4A8EDBEF}" type="presParOf" srcId="{42F6C0B1-6F76-45F4-9069-B7AF28A5BAA3}" destId="{E310BDEF-A2B1-4FB4-8DDF-3F0BB72A4120}" srcOrd="4" destOrd="0" presId="urn:microsoft.com/office/officeart/2005/8/layout/StepDownProcess"/>
    <dgm:cxn modelId="{4A78E3A9-DEDC-4B5C-932C-A3FCF511ED20}" type="presParOf" srcId="{E310BDEF-A2B1-4FB4-8DDF-3F0BB72A4120}" destId="{13BA7112-0D2B-470C-B556-9C5832B418FD}" srcOrd="0" destOrd="0" presId="urn:microsoft.com/office/officeart/2005/8/layout/StepDownProcess"/>
    <dgm:cxn modelId="{BA11FDDF-3EF6-4AED-9F15-95AE1AC4B6F3}" type="presParOf" srcId="{E310BDEF-A2B1-4FB4-8DDF-3F0BB72A4120}" destId="{F5F528C3-A085-4945-B98C-244A881EAC01}" srcOrd="1" destOrd="0" presId="urn:microsoft.com/office/officeart/2005/8/layout/StepDown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8AF0909-F2BE-42F8-A231-F0CDF163D0D5}">
      <dsp:nvSpPr>
        <dsp:cNvPr id="0" name=""/>
        <dsp:cNvSpPr/>
      </dsp:nvSpPr>
      <dsp:spPr>
        <a:xfrm rot="5400000">
          <a:off x="1583498" y="1246469"/>
          <a:ext cx="1102394" cy="1255037"/>
        </a:xfrm>
        <a:prstGeom prst="bentUpArrow">
          <a:avLst>
            <a:gd name="adj1" fmla="val 32840"/>
            <a:gd name="adj2" fmla="val 25000"/>
            <a:gd name="adj3" fmla="val 35780"/>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A527D0D-DA21-40AD-8E63-347CAC9B729D}">
      <dsp:nvSpPr>
        <dsp:cNvPr id="0" name=""/>
        <dsp:cNvSpPr/>
      </dsp:nvSpPr>
      <dsp:spPr>
        <a:xfrm>
          <a:off x="1263872" y="31976"/>
          <a:ext cx="1855783" cy="1298988"/>
        </a:xfrm>
        <a:prstGeom prst="roundRect">
          <a:avLst>
            <a:gd name="adj" fmla="val 1667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de-DE" sz="2400" b="1" kern="1200" dirty="0"/>
            <a:t>Input</a:t>
          </a:r>
          <a:endParaRPr lang="de-DE" sz="2400" kern="1200" dirty="0"/>
        </a:p>
      </dsp:txBody>
      <dsp:txXfrm>
        <a:off x="1327295" y="95399"/>
        <a:ext cx="1728937" cy="1172142"/>
      </dsp:txXfrm>
    </dsp:sp>
    <dsp:sp modelId="{287A7721-4866-4039-A7A1-6E672BFCE27D}">
      <dsp:nvSpPr>
        <dsp:cNvPr id="0" name=""/>
        <dsp:cNvSpPr/>
      </dsp:nvSpPr>
      <dsp:spPr>
        <a:xfrm>
          <a:off x="3206251" y="142566"/>
          <a:ext cx="4346665" cy="10498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ctr" anchorCtr="0">
          <a:noAutofit/>
        </a:bodyPr>
        <a:lstStyle/>
        <a:p>
          <a:pPr marL="228600" lvl="1" indent="-228600" algn="l" defTabSz="977900">
            <a:lnSpc>
              <a:spcPct val="90000"/>
            </a:lnSpc>
            <a:spcBef>
              <a:spcPct val="0"/>
            </a:spcBef>
            <a:spcAft>
              <a:spcPct val="15000"/>
            </a:spcAft>
            <a:buChar char="•"/>
          </a:pPr>
          <a:r>
            <a:rPr lang="de-DE" sz="2200" kern="1200" dirty="0"/>
            <a:t>Was sind Logikgatter?</a:t>
          </a:r>
        </a:p>
        <a:p>
          <a:pPr marL="228600" lvl="1" indent="-228600" algn="l" defTabSz="977900">
            <a:lnSpc>
              <a:spcPct val="90000"/>
            </a:lnSpc>
            <a:spcBef>
              <a:spcPct val="0"/>
            </a:spcBef>
            <a:spcAft>
              <a:spcPct val="15000"/>
            </a:spcAft>
            <a:buChar char="•"/>
          </a:pPr>
          <a:r>
            <a:rPr lang="de-DE" sz="2200" kern="1200" dirty="0"/>
            <a:t>Alltagsbeispiele</a:t>
          </a:r>
        </a:p>
      </dsp:txBody>
      <dsp:txXfrm>
        <a:off x="3206251" y="142566"/>
        <a:ext cx="4346665" cy="1049899"/>
      </dsp:txXfrm>
    </dsp:sp>
    <dsp:sp modelId="{64B2B369-C94B-48F1-8B25-9D6C06A83E36}">
      <dsp:nvSpPr>
        <dsp:cNvPr id="0" name=""/>
        <dsp:cNvSpPr/>
      </dsp:nvSpPr>
      <dsp:spPr>
        <a:xfrm rot="5400000">
          <a:off x="3820734" y="2666185"/>
          <a:ext cx="1102394" cy="1255037"/>
        </a:xfrm>
        <a:prstGeom prst="bentUpArrow">
          <a:avLst>
            <a:gd name="adj1" fmla="val 32840"/>
            <a:gd name="adj2" fmla="val 25000"/>
            <a:gd name="adj3" fmla="val 35780"/>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E532D50-C8EF-4EAF-B0F9-0485C97A945A}">
      <dsp:nvSpPr>
        <dsp:cNvPr id="0" name=""/>
        <dsp:cNvSpPr/>
      </dsp:nvSpPr>
      <dsp:spPr>
        <a:xfrm>
          <a:off x="3528395" y="1441106"/>
          <a:ext cx="1855783" cy="1298988"/>
        </a:xfrm>
        <a:prstGeom prst="roundRect">
          <a:avLst>
            <a:gd name="adj" fmla="val 1667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de-DE" sz="2000" b="1" kern="1200" dirty="0"/>
            <a:t>Erarbeitung</a:t>
          </a:r>
          <a:endParaRPr lang="de-DE" sz="2000" kern="1200" dirty="0"/>
        </a:p>
      </dsp:txBody>
      <dsp:txXfrm>
        <a:off x="3591818" y="1504529"/>
        <a:ext cx="1728937" cy="1172142"/>
      </dsp:txXfrm>
    </dsp:sp>
    <dsp:sp modelId="{51F1E948-8A57-411B-A5B7-D882B838D6D0}">
      <dsp:nvSpPr>
        <dsp:cNvPr id="0" name=""/>
        <dsp:cNvSpPr/>
      </dsp:nvSpPr>
      <dsp:spPr>
        <a:xfrm>
          <a:off x="5665795" y="1690434"/>
          <a:ext cx="5541208" cy="10498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ctr" anchorCtr="0">
          <a:noAutofit/>
        </a:bodyPr>
        <a:lstStyle/>
        <a:p>
          <a:pPr marL="228600" lvl="1" indent="-228600" algn="l" defTabSz="977900">
            <a:lnSpc>
              <a:spcPct val="90000"/>
            </a:lnSpc>
            <a:spcBef>
              <a:spcPct val="0"/>
            </a:spcBef>
            <a:spcAft>
              <a:spcPct val="15000"/>
            </a:spcAft>
            <a:buChar char="•"/>
          </a:pPr>
          <a:r>
            <a:rPr lang="de-DE" sz="2200" kern="1200" dirty="0"/>
            <a:t>Logikgatter in Gruppenarbeit erarbeiten</a:t>
          </a:r>
        </a:p>
      </dsp:txBody>
      <dsp:txXfrm>
        <a:off x="5665795" y="1690434"/>
        <a:ext cx="5541208" cy="1049899"/>
      </dsp:txXfrm>
    </dsp:sp>
    <dsp:sp modelId="{13BA7112-0D2B-470C-B556-9C5832B418FD}">
      <dsp:nvSpPr>
        <dsp:cNvPr id="0" name=""/>
        <dsp:cNvSpPr/>
      </dsp:nvSpPr>
      <dsp:spPr>
        <a:xfrm>
          <a:off x="5807248" y="2942827"/>
          <a:ext cx="1855783" cy="1298988"/>
        </a:xfrm>
        <a:prstGeom prst="roundRect">
          <a:avLst>
            <a:gd name="adj" fmla="val 1667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de-DE" sz="2400" b="1" kern="1200" dirty="0"/>
            <a:t>Praxis</a:t>
          </a:r>
        </a:p>
      </dsp:txBody>
      <dsp:txXfrm>
        <a:off x="5870671" y="3006250"/>
        <a:ext cx="1728937" cy="1172142"/>
      </dsp:txXfrm>
    </dsp:sp>
    <dsp:sp modelId="{F5F528C3-A085-4945-B98C-244A881EAC01}">
      <dsp:nvSpPr>
        <dsp:cNvPr id="0" name=""/>
        <dsp:cNvSpPr/>
      </dsp:nvSpPr>
      <dsp:spPr>
        <a:xfrm>
          <a:off x="7665359" y="3010514"/>
          <a:ext cx="3927928" cy="10498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ctr" anchorCtr="0">
          <a:noAutofit/>
        </a:bodyPr>
        <a:lstStyle/>
        <a:p>
          <a:pPr marL="228600" lvl="1" indent="-228600" algn="l" defTabSz="977900">
            <a:lnSpc>
              <a:spcPct val="90000"/>
            </a:lnSpc>
            <a:spcBef>
              <a:spcPct val="0"/>
            </a:spcBef>
            <a:spcAft>
              <a:spcPct val="15000"/>
            </a:spcAft>
            <a:buChar char="•"/>
          </a:pPr>
          <a:r>
            <a:rPr lang="de-DE" sz="2200" kern="1200" dirty="0"/>
            <a:t>Programmierung mit </a:t>
          </a:r>
          <a:r>
            <a:rPr lang="de-DE" sz="2200" kern="1200" dirty="0" err="1"/>
            <a:t>Calliope</a:t>
          </a:r>
          <a:r>
            <a:rPr lang="de-DE" sz="2200" b="1" kern="1200" dirty="0"/>
            <a:t> </a:t>
          </a:r>
          <a:r>
            <a:rPr lang="de-DE" sz="2200" kern="1200" dirty="0"/>
            <a:t>mini</a:t>
          </a:r>
        </a:p>
      </dsp:txBody>
      <dsp:txXfrm>
        <a:off x="7665359" y="3010514"/>
        <a:ext cx="3927928" cy="1049899"/>
      </dsp:txXfrm>
    </dsp:sp>
  </dsp:spTree>
</dsp:drawing>
</file>

<file path=ppt/diagrams/layout1.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22B0570-830B-4AE4-AD4F-CB828F79B27F}" type="datetimeFigureOut">
              <a:rPr lang="de-DE" smtClean="0"/>
              <a:t>24.09.25</a:t>
            </a:fld>
            <a:endParaRPr lang="de-DE"/>
          </a:p>
        </p:txBody>
      </p:sp>
      <p:sp>
        <p:nvSpPr>
          <p:cNvPr id="4" name="Folienbildplatzhalter 3"/>
          <p:cNvSpPr>
            <a:spLocks noGrp="1" noRot="1" noChangeAspect="1"/>
          </p:cNvSpPr>
          <p:nvPr>
            <p:ph type="sldImg" idx="2"/>
          </p:nvPr>
        </p:nvSpPr>
        <p:spPr>
          <a:xfrm>
            <a:off x="342900" y="1143000"/>
            <a:ext cx="61722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8EE8F32-F3F8-4EF0-90A7-2FA7C8D9501C}" type="slidenum">
              <a:rPr lang="de-DE" smtClean="0"/>
              <a:t>‹Nr.›</a:t>
            </a:fld>
            <a:endParaRPr lang="de-DE"/>
          </a:p>
        </p:txBody>
      </p:sp>
    </p:spTree>
    <p:extLst>
      <p:ext uri="{BB962C8B-B14F-4D97-AF65-F5344CB8AC3E}">
        <p14:creationId xmlns:p14="http://schemas.microsoft.com/office/powerpoint/2010/main" val="15399404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Erklärungen</a:t>
            </a:r>
            <a:r>
              <a:rPr lang="de-DE" baseline="0" dirty="0"/>
              <a:t> zu Handy warum der richtige Code ein Und </a:t>
            </a:r>
            <a:r>
              <a:rPr lang="de-DE" baseline="0" dirty="0" err="1"/>
              <a:t>gatter</a:t>
            </a:r>
            <a:r>
              <a:rPr lang="de-DE" baseline="0" dirty="0"/>
              <a:t> ist</a:t>
            </a:r>
          </a:p>
          <a:p>
            <a:endParaRPr lang="de-DE" dirty="0"/>
          </a:p>
        </p:txBody>
      </p:sp>
      <p:sp>
        <p:nvSpPr>
          <p:cNvPr id="4" name="Foliennummernplatzhalter 3"/>
          <p:cNvSpPr>
            <a:spLocks noGrp="1"/>
          </p:cNvSpPr>
          <p:nvPr>
            <p:ph type="sldNum" sz="quarter" idx="10"/>
          </p:nvPr>
        </p:nvSpPr>
        <p:spPr/>
        <p:txBody>
          <a:bodyPr/>
          <a:lstStyle/>
          <a:p>
            <a:fld id="{98EE8F32-F3F8-4EF0-90A7-2FA7C8D9501C}" type="slidenum">
              <a:rPr lang="de-DE" smtClean="0"/>
              <a:t>2</a:t>
            </a:fld>
            <a:endParaRPr lang="de-DE"/>
          </a:p>
        </p:txBody>
      </p:sp>
    </p:spTree>
    <p:extLst>
      <p:ext uri="{BB962C8B-B14F-4D97-AF65-F5344CB8AC3E}">
        <p14:creationId xmlns:p14="http://schemas.microsoft.com/office/powerpoint/2010/main" val="21405261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Erklärung</a:t>
            </a:r>
            <a:r>
              <a:rPr lang="de-DE" baseline="0" dirty="0"/>
              <a:t>: </a:t>
            </a:r>
          </a:p>
          <a:p>
            <a:r>
              <a:rPr lang="de-DE" baseline="0" dirty="0"/>
              <a:t>Schalter ist das mechanische, das ist leichter zu verstehen als wenn man direkt ins digitale schaut </a:t>
            </a:r>
          </a:p>
          <a:p>
            <a:r>
              <a:rPr lang="de-DE" baseline="0" dirty="0"/>
              <a:t>Ein Computer oder eben all die Beispiele, die wir eben hatten arbeiten genauso mit Logikgattern wie auch die mechanisch betriebene Lampe</a:t>
            </a:r>
          </a:p>
          <a:p>
            <a:r>
              <a:rPr lang="de-DE" baseline="0" dirty="0"/>
              <a:t>Daher gehen wir heute genauso vor: wir starten mit den mechanischen Kästen, die bereits vor euch liegen, um Logikgatter besser zu verstehen und gehen anschließend so weit ins digitale, dass der Bahnhof mithilfe von Logikgattern programmiert wird</a:t>
            </a:r>
            <a:endParaRPr lang="de-DE" dirty="0"/>
          </a:p>
        </p:txBody>
      </p:sp>
      <p:sp>
        <p:nvSpPr>
          <p:cNvPr id="4" name="Foliennummernplatzhalter 3"/>
          <p:cNvSpPr>
            <a:spLocks noGrp="1"/>
          </p:cNvSpPr>
          <p:nvPr>
            <p:ph type="sldNum" sz="quarter" idx="10"/>
          </p:nvPr>
        </p:nvSpPr>
        <p:spPr/>
        <p:txBody>
          <a:bodyPr/>
          <a:lstStyle/>
          <a:p>
            <a:fld id="{98EE8F32-F3F8-4EF0-90A7-2FA7C8D9501C}" type="slidenum">
              <a:rPr lang="de-DE" smtClean="0"/>
              <a:t>6</a:t>
            </a:fld>
            <a:endParaRPr lang="de-DE"/>
          </a:p>
        </p:txBody>
      </p:sp>
    </p:spTree>
    <p:extLst>
      <p:ext uri="{BB962C8B-B14F-4D97-AF65-F5344CB8AC3E}">
        <p14:creationId xmlns:p14="http://schemas.microsoft.com/office/powerpoint/2010/main" val="42846631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In der Informatik</a:t>
            </a:r>
            <a:r>
              <a:rPr lang="de-DE" baseline="0" dirty="0"/>
              <a:t> beschreiben </a:t>
            </a:r>
            <a:r>
              <a:rPr lang="de-DE" dirty="0"/>
              <a:t>Zustände</a:t>
            </a:r>
            <a:r>
              <a:rPr lang="de-DE" baseline="0" dirty="0"/>
              <a:t> den aktuellen wert oder die aktuelle Situation eines Systems oder Elements</a:t>
            </a:r>
            <a:endParaRPr lang="de-DE" dirty="0"/>
          </a:p>
        </p:txBody>
      </p:sp>
      <p:sp>
        <p:nvSpPr>
          <p:cNvPr id="4" name="Foliennummernplatzhalter 3"/>
          <p:cNvSpPr>
            <a:spLocks noGrp="1"/>
          </p:cNvSpPr>
          <p:nvPr>
            <p:ph type="sldNum" sz="quarter" idx="10"/>
          </p:nvPr>
        </p:nvSpPr>
        <p:spPr/>
        <p:txBody>
          <a:bodyPr/>
          <a:lstStyle/>
          <a:p>
            <a:fld id="{98EE8F32-F3F8-4EF0-90A7-2FA7C8D9501C}" type="slidenum">
              <a:rPr lang="de-DE" smtClean="0"/>
              <a:t>7</a:t>
            </a:fld>
            <a:endParaRPr lang="de-DE"/>
          </a:p>
        </p:txBody>
      </p:sp>
    </p:spTree>
    <p:extLst>
      <p:ext uri="{BB962C8B-B14F-4D97-AF65-F5344CB8AC3E}">
        <p14:creationId xmlns:p14="http://schemas.microsoft.com/office/powerpoint/2010/main" val="1168552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p:cNvSpPr>
            <a:spLocks noGrp="1"/>
          </p:cNvSpPr>
          <p:nvPr>
            <p:ph type="ctrTitle"/>
          </p:nvPr>
        </p:nvSpPr>
        <p:spPr>
          <a:xfrm>
            <a:off x="1080016" y="2236454"/>
            <a:ext cx="12240181" cy="1543186"/>
          </a:xfrm>
        </p:spPr>
        <p:txBody>
          <a:bodyPr/>
          <a:lstStyle/>
          <a:p>
            <a:r>
              <a:rPr lang="de-DE"/>
              <a:t>Titelmasterformat durch Klicken bearbeiten</a:t>
            </a:r>
          </a:p>
        </p:txBody>
      </p:sp>
      <p:sp>
        <p:nvSpPr>
          <p:cNvPr id="3" name="Untertitel 2"/>
          <p:cNvSpPr>
            <a:spLocks noGrp="1"/>
          </p:cNvSpPr>
          <p:nvPr>
            <p:ph type="subTitle" idx="1"/>
          </p:nvPr>
        </p:nvSpPr>
        <p:spPr>
          <a:xfrm>
            <a:off x="2160032" y="4079611"/>
            <a:ext cx="10080149" cy="1839824"/>
          </a:xfrm>
        </p:spPr>
        <p:txBody>
          <a:bodyPr/>
          <a:lstStyle>
            <a:lvl1pPr marL="0" indent="0" algn="ctr">
              <a:buNone/>
              <a:defRPr>
                <a:solidFill>
                  <a:schemeClr val="tx1">
                    <a:tint val="75000"/>
                  </a:schemeClr>
                </a:solidFill>
              </a:defRPr>
            </a:lvl1pPr>
            <a:lvl2pPr marL="479969" indent="0" algn="ctr">
              <a:buNone/>
              <a:defRPr>
                <a:solidFill>
                  <a:schemeClr val="tx1">
                    <a:tint val="75000"/>
                  </a:schemeClr>
                </a:solidFill>
              </a:defRPr>
            </a:lvl2pPr>
            <a:lvl3pPr marL="959937" indent="0" algn="ctr">
              <a:buNone/>
              <a:defRPr>
                <a:solidFill>
                  <a:schemeClr val="tx1">
                    <a:tint val="75000"/>
                  </a:schemeClr>
                </a:solidFill>
              </a:defRPr>
            </a:lvl3pPr>
            <a:lvl4pPr marL="1439906" indent="0" algn="ctr">
              <a:buNone/>
              <a:defRPr>
                <a:solidFill>
                  <a:schemeClr val="tx1">
                    <a:tint val="75000"/>
                  </a:schemeClr>
                </a:solidFill>
              </a:defRPr>
            </a:lvl4pPr>
            <a:lvl5pPr marL="1919874" indent="0" algn="ctr">
              <a:buNone/>
              <a:defRPr>
                <a:solidFill>
                  <a:schemeClr val="tx1">
                    <a:tint val="75000"/>
                  </a:schemeClr>
                </a:solidFill>
              </a:defRPr>
            </a:lvl5pPr>
            <a:lvl6pPr marL="2399843" indent="0" algn="ctr">
              <a:buNone/>
              <a:defRPr>
                <a:solidFill>
                  <a:schemeClr val="tx1">
                    <a:tint val="75000"/>
                  </a:schemeClr>
                </a:solidFill>
              </a:defRPr>
            </a:lvl6pPr>
            <a:lvl7pPr marL="2879811" indent="0" algn="ctr">
              <a:buNone/>
              <a:defRPr>
                <a:solidFill>
                  <a:schemeClr val="tx1">
                    <a:tint val="75000"/>
                  </a:schemeClr>
                </a:solidFill>
              </a:defRPr>
            </a:lvl7pPr>
            <a:lvl8pPr marL="3359780" indent="0" algn="ctr">
              <a:buNone/>
              <a:defRPr>
                <a:solidFill>
                  <a:schemeClr val="tx1">
                    <a:tint val="75000"/>
                  </a:schemeClr>
                </a:solidFill>
              </a:defRPr>
            </a:lvl8pPr>
            <a:lvl9pPr marL="3839748" indent="0" algn="ctr">
              <a:buNone/>
              <a:defRPr>
                <a:solidFill>
                  <a:schemeClr val="tx1">
                    <a:tint val="75000"/>
                  </a:schemeClr>
                </a:solidFill>
              </a:defRPr>
            </a:lvl9pPr>
          </a:lstStyle>
          <a:p>
            <a:r>
              <a:rPr lang="de-DE"/>
              <a:t>Formatvorlage des Untertitelmasters durch Klicken bearbeiten</a:t>
            </a:r>
          </a:p>
        </p:txBody>
      </p:sp>
      <p:sp>
        <p:nvSpPr>
          <p:cNvPr id="4" name="Datumsplatzhalter 3"/>
          <p:cNvSpPr>
            <a:spLocks noGrp="1"/>
          </p:cNvSpPr>
          <p:nvPr>
            <p:ph type="dt" sz="half" idx="10"/>
          </p:nvPr>
        </p:nvSpPr>
        <p:spPr/>
        <p:txBody>
          <a:bodyPr/>
          <a:lstStyle/>
          <a:p>
            <a:fld id="{9243D1EA-AA91-4E22-B541-29D7F2DFCBCD}" type="datetimeFigureOut">
              <a:rPr lang="de-DE" smtClean="0"/>
              <a:t>24.09.25</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B2970451-0D0E-4429-BA68-94AF1301E1D2}" type="slidenum">
              <a:rPr lang="de-DE" smtClean="0"/>
              <a:t>‹Nr.›</a:t>
            </a:fld>
            <a:endParaRPr lang="de-DE"/>
          </a:p>
        </p:txBody>
      </p:sp>
    </p:spTree>
    <p:extLst>
      <p:ext uri="{BB962C8B-B14F-4D97-AF65-F5344CB8AC3E}">
        <p14:creationId xmlns:p14="http://schemas.microsoft.com/office/powerpoint/2010/main" val="26766586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Vertikaler Textplatzhalter 2"/>
          <p:cNvSpPr>
            <a:spLocks noGrp="1"/>
          </p:cNvSpPr>
          <p:nvPr>
            <p:ph type="body" orient="vert" idx="1"/>
          </p:nvPr>
        </p:nvSpPr>
        <p:spPr/>
        <p:txBody>
          <a:bodyPr vert="eaVert"/>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p:cNvSpPr>
            <a:spLocks noGrp="1"/>
          </p:cNvSpPr>
          <p:nvPr>
            <p:ph type="dt" sz="half" idx="10"/>
          </p:nvPr>
        </p:nvSpPr>
        <p:spPr/>
        <p:txBody>
          <a:bodyPr/>
          <a:lstStyle/>
          <a:p>
            <a:fld id="{9243D1EA-AA91-4E22-B541-29D7F2DFCBCD}" type="datetimeFigureOut">
              <a:rPr lang="de-DE" smtClean="0"/>
              <a:t>24.09.25</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B2970451-0D0E-4429-BA68-94AF1301E1D2}" type="slidenum">
              <a:rPr lang="de-DE" smtClean="0"/>
              <a:t>‹Nr.›</a:t>
            </a:fld>
            <a:endParaRPr lang="de-DE"/>
          </a:p>
        </p:txBody>
      </p:sp>
    </p:spTree>
    <p:extLst>
      <p:ext uri="{BB962C8B-B14F-4D97-AF65-F5344CB8AC3E}">
        <p14:creationId xmlns:p14="http://schemas.microsoft.com/office/powerpoint/2010/main" val="8718058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10440154" y="288307"/>
            <a:ext cx="3240048" cy="6142747"/>
          </a:xfrm>
        </p:spPr>
        <p:txBody>
          <a:bodyPr vert="eaVert"/>
          <a:lstStyle/>
          <a:p>
            <a:r>
              <a:rPr lang="de-DE"/>
              <a:t>Titelmasterformat durch Klicken bearbeiten</a:t>
            </a:r>
          </a:p>
        </p:txBody>
      </p:sp>
      <p:sp>
        <p:nvSpPr>
          <p:cNvPr id="3" name="Vertikaler Textplatzhalter 2"/>
          <p:cNvSpPr>
            <a:spLocks noGrp="1"/>
          </p:cNvSpPr>
          <p:nvPr>
            <p:ph type="body" orient="vert" idx="1"/>
          </p:nvPr>
        </p:nvSpPr>
        <p:spPr>
          <a:xfrm>
            <a:off x="720011" y="288307"/>
            <a:ext cx="9480140" cy="6142747"/>
          </a:xfrm>
        </p:spPr>
        <p:txBody>
          <a:bodyPr vert="eaVert"/>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p:cNvSpPr>
            <a:spLocks noGrp="1"/>
          </p:cNvSpPr>
          <p:nvPr>
            <p:ph type="dt" sz="half" idx="10"/>
          </p:nvPr>
        </p:nvSpPr>
        <p:spPr/>
        <p:txBody>
          <a:bodyPr/>
          <a:lstStyle/>
          <a:p>
            <a:fld id="{9243D1EA-AA91-4E22-B541-29D7F2DFCBCD}" type="datetimeFigureOut">
              <a:rPr lang="de-DE" smtClean="0"/>
              <a:t>24.09.25</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B2970451-0D0E-4429-BA68-94AF1301E1D2}" type="slidenum">
              <a:rPr lang="de-DE" smtClean="0"/>
              <a:t>‹Nr.›</a:t>
            </a:fld>
            <a:endParaRPr lang="de-DE"/>
          </a:p>
        </p:txBody>
      </p:sp>
    </p:spTree>
    <p:extLst>
      <p:ext uri="{BB962C8B-B14F-4D97-AF65-F5344CB8AC3E}">
        <p14:creationId xmlns:p14="http://schemas.microsoft.com/office/powerpoint/2010/main" val="8994637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Inhaltsplatzhalter 2"/>
          <p:cNvSpPr>
            <a:spLocks noGrp="1"/>
          </p:cNvSpPr>
          <p:nvPr>
            <p:ph idx="1"/>
          </p:nvPr>
        </p:nvSpPr>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p:cNvSpPr>
            <a:spLocks noGrp="1"/>
          </p:cNvSpPr>
          <p:nvPr>
            <p:ph type="dt" sz="half" idx="10"/>
          </p:nvPr>
        </p:nvSpPr>
        <p:spPr/>
        <p:txBody>
          <a:bodyPr/>
          <a:lstStyle/>
          <a:p>
            <a:fld id="{9243D1EA-AA91-4E22-B541-29D7F2DFCBCD}" type="datetimeFigureOut">
              <a:rPr lang="de-DE" smtClean="0"/>
              <a:t>24.09.25</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B2970451-0D0E-4429-BA68-94AF1301E1D2}" type="slidenum">
              <a:rPr lang="de-DE" smtClean="0"/>
              <a:t>‹Nr.›</a:t>
            </a:fld>
            <a:endParaRPr lang="de-DE"/>
          </a:p>
        </p:txBody>
      </p:sp>
    </p:spTree>
    <p:extLst>
      <p:ext uri="{BB962C8B-B14F-4D97-AF65-F5344CB8AC3E}">
        <p14:creationId xmlns:p14="http://schemas.microsoft.com/office/powerpoint/2010/main" val="7942401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1137518" y="4626226"/>
            <a:ext cx="12240181" cy="1429864"/>
          </a:xfrm>
        </p:spPr>
        <p:txBody>
          <a:bodyPr anchor="t"/>
          <a:lstStyle>
            <a:lvl1pPr algn="l">
              <a:defRPr sz="4199" b="1" cap="all"/>
            </a:lvl1pPr>
          </a:lstStyle>
          <a:p>
            <a:r>
              <a:rPr lang="de-DE"/>
              <a:t>Titelmasterformat durch Klicken bearbeiten</a:t>
            </a:r>
          </a:p>
        </p:txBody>
      </p:sp>
      <p:sp>
        <p:nvSpPr>
          <p:cNvPr id="3" name="Textplatzhalter 2"/>
          <p:cNvSpPr>
            <a:spLocks noGrp="1"/>
          </p:cNvSpPr>
          <p:nvPr>
            <p:ph type="body" idx="1"/>
          </p:nvPr>
        </p:nvSpPr>
        <p:spPr>
          <a:xfrm>
            <a:off x="1137518" y="3051377"/>
            <a:ext cx="12240181" cy="1574849"/>
          </a:xfrm>
        </p:spPr>
        <p:txBody>
          <a:bodyPr anchor="b"/>
          <a:lstStyle>
            <a:lvl1pPr marL="0" indent="0">
              <a:buNone/>
              <a:defRPr sz="2100">
                <a:solidFill>
                  <a:schemeClr val="tx1">
                    <a:tint val="75000"/>
                  </a:schemeClr>
                </a:solidFill>
              </a:defRPr>
            </a:lvl1pPr>
            <a:lvl2pPr marL="479969" indent="0">
              <a:buNone/>
              <a:defRPr sz="1890">
                <a:solidFill>
                  <a:schemeClr val="tx1">
                    <a:tint val="75000"/>
                  </a:schemeClr>
                </a:solidFill>
              </a:defRPr>
            </a:lvl2pPr>
            <a:lvl3pPr marL="959937" indent="0">
              <a:buNone/>
              <a:defRPr sz="1680">
                <a:solidFill>
                  <a:schemeClr val="tx1">
                    <a:tint val="75000"/>
                  </a:schemeClr>
                </a:solidFill>
              </a:defRPr>
            </a:lvl3pPr>
            <a:lvl4pPr marL="1439906" indent="0">
              <a:buNone/>
              <a:defRPr sz="1470">
                <a:solidFill>
                  <a:schemeClr val="tx1">
                    <a:tint val="75000"/>
                  </a:schemeClr>
                </a:solidFill>
              </a:defRPr>
            </a:lvl4pPr>
            <a:lvl5pPr marL="1919874" indent="0">
              <a:buNone/>
              <a:defRPr sz="1470">
                <a:solidFill>
                  <a:schemeClr val="tx1">
                    <a:tint val="75000"/>
                  </a:schemeClr>
                </a:solidFill>
              </a:defRPr>
            </a:lvl5pPr>
            <a:lvl6pPr marL="2399843" indent="0">
              <a:buNone/>
              <a:defRPr sz="1470">
                <a:solidFill>
                  <a:schemeClr val="tx1">
                    <a:tint val="75000"/>
                  </a:schemeClr>
                </a:solidFill>
              </a:defRPr>
            </a:lvl6pPr>
            <a:lvl7pPr marL="2879811" indent="0">
              <a:buNone/>
              <a:defRPr sz="1470">
                <a:solidFill>
                  <a:schemeClr val="tx1">
                    <a:tint val="75000"/>
                  </a:schemeClr>
                </a:solidFill>
              </a:defRPr>
            </a:lvl7pPr>
            <a:lvl8pPr marL="3359780" indent="0">
              <a:buNone/>
              <a:defRPr sz="1470">
                <a:solidFill>
                  <a:schemeClr val="tx1">
                    <a:tint val="75000"/>
                  </a:schemeClr>
                </a:solidFill>
              </a:defRPr>
            </a:lvl8pPr>
            <a:lvl9pPr marL="3839748" indent="0">
              <a:buNone/>
              <a:defRPr sz="1470">
                <a:solidFill>
                  <a:schemeClr val="tx1">
                    <a:tint val="75000"/>
                  </a:schemeClr>
                </a:solidFill>
              </a:defRPr>
            </a:lvl9pPr>
          </a:lstStyle>
          <a:p>
            <a:pPr lvl="0"/>
            <a:r>
              <a:rPr lang="de-DE"/>
              <a:t>Formatvorlagen des Textmasters bearbeiten</a:t>
            </a:r>
          </a:p>
        </p:txBody>
      </p:sp>
      <p:sp>
        <p:nvSpPr>
          <p:cNvPr id="4" name="Datumsplatzhalter 3"/>
          <p:cNvSpPr>
            <a:spLocks noGrp="1"/>
          </p:cNvSpPr>
          <p:nvPr>
            <p:ph type="dt" sz="half" idx="10"/>
          </p:nvPr>
        </p:nvSpPr>
        <p:spPr/>
        <p:txBody>
          <a:bodyPr/>
          <a:lstStyle/>
          <a:p>
            <a:fld id="{9243D1EA-AA91-4E22-B541-29D7F2DFCBCD}" type="datetimeFigureOut">
              <a:rPr lang="de-DE" smtClean="0"/>
              <a:t>24.09.25</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B2970451-0D0E-4429-BA68-94AF1301E1D2}" type="slidenum">
              <a:rPr lang="de-DE" smtClean="0"/>
              <a:t>‹Nr.›</a:t>
            </a:fld>
            <a:endParaRPr lang="de-DE"/>
          </a:p>
        </p:txBody>
      </p:sp>
    </p:spTree>
    <p:extLst>
      <p:ext uri="{BB962C8B-B14F-4D97-AF65-F5344CB8AC3E}">
        <p14:creationId xmlns:p14="http://schemas.microsoft.com/office/powerpoint/2010/main" val="14529914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Inhaltsplatzhalter 2"/>
          <p:cNvSpPr>
            <a:spLocks noGrp="1"/>
          </p:cNvSpPr>
          <p:nvPr>
            <p:ph sz="half" idx="1"/>
          </p:nvPr>
        </p:nvSpPr>
        <p:spPr>
          <a:xfrm>
            <a:off x="720011" y="1679840"/>
            <a:ext cx="6360094" cy="4751214"/>
          </a:xfrm>
        </p:spPr>
        <p:txBody>
          <a:bodyPr/>
          <a:lstStyle>
            <a:lvl1pPr>
              <a:defRPr sz="2939"/>
            </a:lvl1pPr>
            <a:lvl2pPr>
              <a:defRPr sz="2520"/>
            </a:lvl2pPr>
            <a:lvl3pPr>
              <a:defRPr sz="2100"/>
            </a:lvl3pPr>
            <a:lvl4pPr>
              <a:defRPr sz="1890"/>
            </a:lvl4pPr>
            <a:lvl5pPr>
              <a:defRPr sz="1890"/>
            </a:lvl5pPr>
            <a:lvl6pPr>
              <a:defRPr sz="1890"/>
            </a:lvl6pPr>
            <a:lvl7pPr>
              <a:defRPr sz="1890"/>
            </a:lvl7pPr>
            <a:lvl8pPr>
              <a:defRPr sz="1890"/>
            </a:lvl8pPr>
            <a:lvl9pPr>
              <a:defRPr sz="1890"/>
            </a:lvl9p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p:cNvSpPr>
            <a:spLocks noGrp="1"/>
          </p:cNvSpPr>
          <p:nvPr>
            <p:ph sz="half" idx="2"/>
          </p:nvPr>
        </p:nvSpPr>
        <p:spPr>
          <a:xfrm>
            <a:off x="7320108" y="1679840"/>
            <a:ext cx="6360094" cy="4751214"/>
          </a:xfrm>
        </p:spPr>
        <p:txBody>
          <a:bodyPr/>
          <a:lstStyle>
            <a:lvl1pPr>
              <a:defRPr sz="2939"/>
            </a:lvl1pPr>
            <a:lvl2pPr>
              <a:defRPr sz="2520"/>
            </a:lvl2pPr>
            <a:lvl3pPr>
              <a:defRPr sz="2100"/>
            </a:lvl3pPr>
            <a:lvl4pPr>
              <a:defRPr sz="1890"/>
            </a:lvl4pPr>
            <a:lvl5pPr>
              <a:defRPr sz="1890"/>
            </a:lvl5pPr>
            <a:lvl6pPr>
              <a:defRPr sz="1890"/>
            </a:lvl6pPr>
            <a:lvl7pPr>
              <a:defRPr sz="1890"/>
            </a:lvl7pPr>
            <a:lvl8pPr>
              <a:defRPr sz="1890"/>
            </a:lvl8pPr>
            <a:lvl9pPr>
              <a:defRPr sz="1890"/>
            </a:lvl9p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5" name="Datumsplatzhalter 4"/>
          <p:cNvSpPr>
            <a:spLocks noGrp="1"/>
          </p:cNvSpPr>
          <p:nvPr>
            <p:ph type="dt" sz="half" idx="10"/>
          </p:nvPr>
        </p:nvSpPr>
        <p:spPr/>
        <p:txBody>
          <a:bodyPr/>
          <a:lstStyle/>
          <a:p>
            <a:fld id="{9243D1EA-AA91-4E22-B541-29D7F2DFCBCD}" type="datetimeFigureOut">
              <a:rPr lang="de-DE" smtClean="0"/>
              <a:t>24.09.25</a:t>
            </a:fld>
            <a:endParaRPr lang="de-DE"/>
          </a:p>
        </p:txBody>
      </p:sp>
      <p:sp>
        <p:nvSpPr>
          <p:cNvPr id="6" name="Fußzeilenplatzhalter 5"/>
          <p:cNvSpPr>
            <a:spLocks noGrp="1"/>
          </p:cNvSpPr>
          <p:nvPr>
            <p:ph type="ftr" sz="quarter" idx="11"/>
          </p:nvPr>
        </p:nvSpPr>
        <p:spPr/>
        <p:txBody>
          <a:bodyPr/>
          <a:lstStyle/>
          <a:p>
            <a:endParaRPr lang="de-DE"/>
          </a:p>
        </p:txBody>
      </p:sp>
      <p:sp>
        <p:nvSpPr>
          <p:cNvPr id="7" name="Foliennummernplatzhalter 6"/>
          <p:cNvSpPr>
            <a:spLocks noGrp="1"/>
          </p:cNvSpPr>
          <p:nvPr>
            <p:ph type="sldNum" sz="quarter" idx="12"/>
          </p:nvPr>
        </p:nvSpPr>
        <p:spPr/>
        <p:txBody>
          <a:bodyPr/>
          <a:lstStyle/>
          <a:p>
            <a:fld id="{B2970451-0D0E-4429-BA68-94AF1301E1D2}" type="slidenum">
              <a:rPr lang="de-DE" smtClean="0"/>
              <a:t>‹Nr.›</a:t>
            </a:fld>
            <a:endParaRPr lang="de-DE"/>
          </a:p>
        </p:txBody>
      </p:sp>
    </p:spTree>
    <p:extLst>
      <p:ext uri="{BB962C8B-B14F-4D97-AF65-F5344CB8AC3E}">
        <p14:creationId xmlns:p14="http://schemas.microsoft.com/office/powerpoint/2010/main" val="21816263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a:lvl1pPr>
          </a:lstStyle>
          <a:p>
            <a:r>
              <a:rPr lang="de-DE"/>
              <a:t>Titelmasterformat durch Klicken bearbeiten</a:t>
            </a:r>
          </a:p>
        </p:txBody>
      </p:sp>
      <p:sp>
        <p:nvSpPr>
          <p:cNvPr id="3" name="Textplatzhalter 2"/>
          <p:cNvSpPr>
            <a:spLocks noGrp="1"/>
          </p:cNvSpPr>
          <p:nvPr>
            <p:ph type="body" idx="1"/>
          </p:nvPr>
        </p:nvSpPr>
        <p:spPr>
          <a:xfrm>
            <a:off x="720011" y="1611513"/>
            <a:ext cx="6362595" cy="671602"/>
          </a:xfrm>
        </p:spPr>
        <p:txBody>
          <a:bodyPr anchor="b"/>
          <a:lstStyle>
            <a:lvl1pPr marL="0" indent="0">
              <a:buNone/>
              <a:defRPr sz="2520" b="1"/>
            </a:lvl1pPr>
            <a:lvl2pPr marL="479969" indent="0">
              <a:buNone/>
              <a:defRPr sz="2100" b="1"/>
            </a:lvl2pPr>
            <a:lvl3pPr marL="959937" indent="0">
              <a:buNone/>
              <a:defRPr sz="1890" b="1"/>
            </a:lvl3pPr>
            <a:lvl4pPr marL="1439906" indent="0">
              <a:buNone/>
              <a:defRPr sz="1680" b="1"/>
            </a:lvl4pPr>
            <a:lvl5pPr marL="1919874" indent="0">
              <a:buNone/>
              <a:defRPr sz="1680" b="1"/>
            </a:lvl5pPr>
            <a:lvl6pPr marL="2399843" indent="0">
              <a:buNone/>
              <a:defRPr sz="1680" b="1"/>
            </a:lvl6pPr>
            <a:lvl7pPr marL="2879811" indent="0">
              <a:buNone/>
              <a:defRPr sz="1680" b="1"/>
            </a:lvl7pPr>
            <a:lvl8pPr marL="3359780" indent="0">
              <a:buNone/>
              <a:defRPr sz="1680" b="1"/>
            </a:lvl8pPr>
            <a:lvl9pPr marL="3839748" indent="0">
              <a:buNone/>
              <a:defRPr sz="1680" b="1"/>
            </a:lvl9pPr>
          </a:lstStyle>
          <a:p>
            <a:pPr lvl="0"/>
            <a:r>
              <a:rPr lang="de-DE"/>
              <a:t>Formatvorlagen des Textmasters bearbeiten</a:t>
            </a:r>
          </a:p>
        </p:txBody>
      </p:sp>
      <p:sp>
        <p:nvSpPr>
          <p:cNvPr id="4" name="Inhaltsplatzhalter 3"/>
          <p:cNvSpPr>
            <a:spLocks noGrp="1"/>
          </p:cNvSpPr>
          <p:nvPr>
            <p:ph sz="half" idx="2"/>
          </p:nvPr>
        </p:nvSpPr>
        <p:spPr>
          <a:xfrm>
            <a:off x="720011" y="2283115"/>
            <a:ext cx="6362595" cy="4147938"/>
          </a:xfrm>
        </p:spPr>
        <p:txBody>
          <a:bodyPr/>
          <a:lstStyle>
            <a:lvl1pPr>
              <a:defRPr sz="2520"/>
            </a:lvl1pPr>
            <a:lvl2pPr>
              <a:defRPr sz="2100"/>
            </a:lvl2pPr>
            <a:lvl3pPr>
              <a:defRPr sz="1890"/>
            </a:lvl3pPr>
            <a:lvl4pPr>
              <a:defRPr sz="1680"/>
            </a:lvl4pPr>
            <a:lvl5pPr>
              <a:defRPr sz="1680"/>
            </a:lvl5pPr>
            <a:lvl6pPr>
              <a:defRPr sz="1680"/>
            </a:lvl6pPr>
            <a:lvl7pPr>
              <a:defRPr sz="1680"/>
            </a:lvl7pPr>
            <a:lvl8pPr>
              <a:defRPr sz="1680"/>
            </a:lvl8pPr>
            <a:lvl9pPr>
              <a:defRPr sz="1680"/>
            </a:lvl9p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5" name="Textplatzhalter 4"/>
          <p:cNvSpPr>
            <a:spLocks noGrp="1"/>
          </p:cNvSpPr>
          <p:nvPr>
            <p:ph type="body" sz="quarter" idx="3"/>
          </p:nvPr>
        </p:nvSpPr>
        <p:spPr>
          <a:xfrm>
            <a:off x="7315109" y="1611513"/>
            <a:ext cx="6365094" cy="671602"/>
          </a:xfrm>
        </p:spPr>
        <p:txBody>
          <a:bodyPr anchor="b"/>
          <a:lstStyle>
            <a:lvl1pPr marL="0" indent="0">
              <a:buNone/>
              <a:defRPr sz="2520" b="1"/>
            </a:lvl1pPr>
            <a:lvl2pPr marL="479969" indent="0">
              <a:buNone/>
              <a:defRPr sz="2100" b="1"/>
            </a:lvl2pPr>
            <a:lvl3pPr marL="959937" indent="0">
              <a:buNone/>
              <a:defRPr sz="1890" b="1"/>
            </a:lvl3pPr>
            <a:lvl4pPr marL="1439906" indent="0">
              <a:buNone/>
              <a:defRPr sz="1680" b="1"/>
            </a:lvl4pPr>
            <a:lvl5pPr marL="1919874" indent="0">
              <a:buNone/>
              <a:defRPr sz="1680" b="1"/>
            </a:lvl5pPr>
            <a:lvl6pPr marL="2399843" indent="0">
              <a:buNone/>
              <a:defRPr sz="1680" b="1"/>
            </a:lvl6pPr>
            <a:lvl7pPr marL="2879811" indent="0">
              <a:buNone/>
              <a:defRPr sz="1680" b="1"/>
            </a:lvl7pPr>
            <a:lvl8pPr marL="3359780" indent="0">
              <a:buNone/>
              <a:defRPr sz="1680" b="1"/>
            </a:lvl8pPr>
            <a:lvl9pPr marL="3839748" indent="0">
              <a:buNone/>
              <a:defRPr sz="1680" b="1"/>
            </a:lvl9pPr>
          </a:lstStyle>
          <a:p>
            <a:pPr lvl="0"/>
            <a:r>
              <a:rPr lang="de-DE"/>
              <a:t>Formatvorlagen des Textmasters bearbeiten</a:t>
            </a:r>
          </a:p>
        </p:txBody>
      </p:sp>
      <p:sp>
        <p:nvSpPr>
          <p:cNvPr id="6" name="Inhaltsplatzhalter 5"/>
          <p:cNvSpPr>
            <a:spLocks noGrp="1"/>
          </p:cNvSpPr>
          <p:nvPr>
            <p:ph sz="quarter" idx="4"/>
          </p:nvPr>
        </p:nvSpPr>
        <p:spPr>
          <a:xfrm>
            <a:off x="7315109" y="2283115"/>
            <a:ext cx="6365094" cy="4147938"/>
          </a:xfrm>
        </p:spPr>
        <p:txBody>
          <a:bodyPr/>
          <a:lstStyle>
            <a:lvl1pPr>
              <a:defRPr sz="2520"/>
            </a:lvl1pPr>
            <a:lvl2pPr>
              <a:defRPr sz="2100"/>
            </a:lvl2pPr>
            <a:lvl3pPr>
              <a:defRPr sz="1890"/>
            </a:lvl3pPr>
            <a:lvl4pPr>
              <a:defRPr sz="1680"/>
            </a:lvl4pPr>
            <a:lvl5pPr>
              <a:defRPr sz="1680"/>
            </a:lvl5pPr>
            <a:lvl6pPr>
              <a:defRPr sz="1680"/>
            </a:lvl6pPr>
            <a:lvl7pPr>
              <a:defRPr sz="1680"/>
            </a:lvl7pPr>
            <a:lvl8pPr>
              <a:defRPr sz="1680"/>
            </a:lvl8pPr>
            <a:lvl9pPr>
              <a:defRPr sz="1680"/>
            </a:lvl9p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7" name="Datumsplatzhalter 6"/>
          <p:cNvSpPr>
            <a:spLocks noGrp="1"/>
          </p:cNvSpPr>
          <p:nvPr>
            <p:ph type="dt" sz="half" idx="10"/>
          </p:nvPr>
        </p:nvSpPr>
        <p:spPr/>
        <p:txBody>
          <a:bodyPr/>
          <a:lstStyle/>
          <a:p>
            <a:fld id="{9243D1EA-AA91-4E22-B541-29D7F2DFCBCD}" type="datetimeFigureOut">
              <a:rPr lang="de-DE" smtClean="0"/>
              <a:t>24.09.25</a:t>
            </a:fld>
            <a:endParaRPr lang="de-DE"/>
          </a:p>
        </p:txBody>
      </p:sp>
      <p:sp>
        <p:nvSpPr>
          <p:cNvPr id="8" name="Fußzeilenplatzhalter 7"/>
          <p:cNvSpPr>
            <a:spLocks noGrp="1"/>
          </p:cNvSpPr>
          <p:nvPr>
            <p:ph type="ftr" sz="quarter" idx="11"/>
          </p:nvPr>
        </p:nvSpPr>
        <p:spPr/>
        <p:txBody>
          <a:bodyPr/>
          <a:lstStyle/>
          <a:p>
            <a:endParaRPr lang="de-DE"/>
          </a:p>
        </p:txBody>
      </p:sp>
      <p:sp>
        <p:nvSpPr>
          <p:cNvPr id="9" name="Foliennummernplatzhalter 8"/>
          <p:cNvSpPr>
            <a:spLocks noGrp="1"/>
          </p:cNvSpPr>
          <p:nvPr>
            <p:ph type="sldNum" sz="quarter" idx="12"/>
          </p:nvPr>
        </p:nvSpPr>
        <p:spPr/>
        <p:txBody>
          <a:bodyPr/>
          <a:lstStyle/>
          <a:p>
            <a:fld id="{B2970451-0D0E-4429-BA68-94AF1301E1D2}" type="slidenum">
              <a:rPr lang="de-DE" smtClean="0"/>
              <a:t>‹Nr.›</a:t>
            </a:fld>
            <a:endParaRPr lang="de-DE"/>
          </a:p>
        </p:txBody>
      </p:sp>
    </p:spTree>
    <p:extLst>
      <p:ext uri="{BB962C8B-B14F-4D97-AF65-F5344CB8AC3E}">
        <p14:creationId xmlns:p14="http://schemas.microsoft.com/office/powerpoint/2010/main" val="6846646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Datumsplatzhalter 2"/>
          <p:cNvSpPr>
            <a:spLocks noGrp="1"/>
          </p:cNvSpPr>
          <p:nvPr>
            <p:ph type="dt" sz="half" idx="10"/>
          </p:nvPr>
        </p:nvSpPr>
        <p:spPr/>
        <p:txBody>
          <a:bodyPr/>
          <a:lstStyle/>
          <a:p>
            <a:fld id="{9243D1EA-AA91-4E22-B541-29D7F2DFCBCD}" type="datetimeFigureOut">
              <a:rPr lang="de-DE" smtClean="0"/>
              <a:t>24.09.25</a:t>
            </a:fld>
            <a:endParaRPr lang="de-DE"/>
          </a:p>
        </p:txBody>
      </p:sp>
      <p:sp>
        <p:nvSpPr>
          <p:cNvPr id="4" name="Fußzeilenplatzhalter 3"/>
          <p:cNvSpPr>
            <a:spLocks noGrp="1"/>
          </p:cNvSpPr>
          <p:nvPr>
            <p:ph type="ftr" sz="quarter" idx="11"/>
          </p:nvPr>
        </p:nvSpPr>
        <p:spPr/>
        <p:txBody>
          <a:bodyPr/>
          <a:lstStyle/>
          <a:p>
            <a:endParaRPr lang="de-DE"/>
          </a:p>
        </p:txBody>
      </p:sp>
      <p:sp>
        <p:nvSpPr>
          <p:cNvPr id="5" name="Foliennummernplatzhalter 4"/>
          <p:cNvSpPr>
            <a:spLocks noGrp="1"/>
          </p:cNvSpPr>
          <p:nvPr>
            <p:ph type="sldNum" sz="quarter" idx="12"/>
          </p:nvPr>
        </p:nvSpPr>
        <p:spPr/>
        <p:txBody>
          <a:bodyPr/>
          <a:lstStyle/>
          <a:p>
            <a:fld id="{B2970451-0D0E-4429-BA68-94AF1301E1D2}" type="slidenum">
              <a:rPr lang="de-DE" smtClean="0"/>
              <a:t>‹Nr.›</a:t>
            </a:fld>
            <a:endParaRPr lang="de-DE"/>
          </a:p>
        </p:txBody>
      </p:sp>
    </p:spTree>
    <p:extLst>
      <p:ext uri="{BB962C8B-B14F-4D97-AF65-F5344CB8AC3E}">
        <p14:creationId xmlns:p14="http://schemas.microsoft.com/office/powerpoint/2010/main" val="14549874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9243D1EA-AA91-4E22-B541-29D7F2DFCBCD}" type="datetimeFigureOut">
              <a:rPr lang="de-DE" smtClean="0"/>
              <a:t>24.09.25</a:t>
            </a:fld>
            <a:endParaRPr lang="de-DE"/>
          </a:p>
        </p:txBody>
      </p:sp>
      <p:sp>
        <p:nvSpPr>
          <p:cNvPr id="3" name="Fußzeilenplatzhalter 2"/>
          <p:cNvSpPr>
            <a:spLocks noGrp="1"/>
          </p:cNvSpPr>
          <p:nvPr>
            <p:ph type="ftr" sz="quarter" idx="11"/>
          </p:nvPr>
        </p:nvSpPr>
        <p:spPr/>
        <p:txBody>
          <a:bodyPr/>
          <a:lstStyle/>
          <a:p>
            <a:endParaRPr lang="de-DE"/>
          </a:p>
        </p:txBody>
      </p:sp>
      <p:sp>
        <p:nvSpPr>
          <p:cNvPr id="4" name="Foliennummernplatzhalter 3"/>
          <p:cNvSpPr>
            <a:spLocks noGrp="1"/>
          </p:cNvSpPr>
          <p:nvPr>
            <p:ph type="sldNum" sz="quarter" idx="12"/>
          </p:nvPr>
        </p:nvSpPr>
        <p:spPr/>
        <p:txBody>
          <a:bodyPr/>
          <a:lstStyle/>
          <a:p>
            <a:fld id="{B2970451-0D0E-4429-BA68-94AF1301E1D2}" type="slidenum">
              <a:rPr lang="de-DE" smtClean="0"/>
              <a:t>‹Nr.›</a:t>
            </a:fld>
            <a:endParaRPr lang="de-DE"/>
          </a:p>
        </p:txBody>
      </p:sp>
    </p:spTree>
    <p:extLst>
      <p:ext uri="{BB962C8B-B14F-4D97-AF65-F5344CB8AC3E}">
        <p14:creationId xmlns:p14="http://schemas.microsoft.com/office/powerpoint/2010/main" val="6894632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720011" y="286639"/>
            <a:ext cx="4737571" cy="1219884"/>
          </a:xfrm>
        </p:spPr>
        <p:txBody>
          <a:bodyPr anchor="b"/>
          <a:lstStyle>
            <a:lvl1pPr algn="l">
              <a:defRPr sz="2100" b="1"/>
            </a:lvl1pPr>
          </a:lstStyle>
          <a:p>
            <a:r>
              <a:rPr lang="de-DE"/>
              <a:t>Titelmasterformat durch Klicken bearbeiten</a:t>
            </a:r>
          </a:p>
        </p:txBody>
      </p:sp>
      <p:sp>
        <p:nvSpPr>
          <p:cNvPr id="3" name="Inhaltsplatzhalter 2"/>
          <p:cNvSpPr>
            <a:spLocks noGrp="1"/>
          </p:cNvSpPr>
          <p:nvPr>
            <p:ph idx="1"/>
          </p:nvPr>
        </p:nvSpPr>
        <p:spPr>
          <a:xfrm>
            <a:off x="5630083" y="286640"/>
            <a:ext cx="8050119" cy="6144414"/>
          </a:xfrm>
        </p:spPr>
        <p:txBody>
          <a:bodyPr/>
          <a:lstStyle>
            <a:lvl1pPr>
              <a:defRPr sz="3359"/>
            </a:lvl1pPr>
            <a:lvl2pPr>
              <a:defRPr sz="2939"/>
            </a:lvl2pPr>
            <a:lvl3pPr>
              <a:defRPr sz="2520"/>
            </a:lvl3pPr>
            <a:lvl4pPr>
              <a:defRPr sz="2100"/>
            </a:lvl4pPr>
            <a:lvl5pPr>
              <a:defRPr sz="2100"/>
            </a:lvl5pPr>
            <a:lvl6pPr>
              <a:defRPr sz="2100"/>
            </a:lvl6pPr>
            <a:lvl7pPr>
              <a:defRPr sz="2100"/>
            </a:lvl7pPr>
            <a:lvl8pPr>
              <a:defRPr sz="2100"/>
            </a:lvl8pPr>
            <a:lvl9pPr>
              <a:defRPr sz="2100"/>
            </a:lvl9p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4" name="Textplatzhalter 3"/>
          <p:cNvSpPr>
            <a:spLocks noGrp="1"/>
          </p:cNvSpPr>
          <p:nvPr>
            <p:ph type="body" sz="half" idx="2"/>
          </p:nvPr>
        </p:nvSpPr>
        <p:spPr>
          <a:xfrm>
            <a:off x="720011" y="1506523"/>
            <a:ext cx="4737571" cy="4924531"/>
          </a:xfrm>
        </p:spPr>
        <p:txBody>
          <a:bodyPr/>
          <a:lstStyle>
            <a:lvl1pPr marL="0" indent="0">
              <a:buNone/>
              <a:defRPr sz="1470"/>
            </a:lvl1pPr>
            <a:lvl2pPr marL="479969" indent="0">
              <a:buNone/>
              <a:defRPr sz="1260"/>
            </a:lvl2pPr>
            <a:lvl3pPr marL="959937" indent="0">
              <a:buNone/>
              <a:defRPr sz="1050"/>
            </a:lvl3pPr>
            <a:lvl4pPr marL="1439906" indent="0">
              <a:buNone/>
              <a:defRPr sz="945"/>
            </a:lvl4pPr>
            <a:lvl5pPr marL="1919874" indent="0">
              <a:buNone/>
              <a:defRPr sz="945"/>
            </a:lvl5pPr>
            <a:lvl6pPr marL="2399843" indent="0">
              <a:buNone/>
              <a:defRPr sz="945"/>
            </a:lvl6pPr>
            <a:lvl7pPr marL="2879811" indent="0">
              <a:buNone/>
              <a:defRPr sz="945"/>
            </a:lvl7pPr>
            <a:lvl8pPr marL="3359780" indent="0">
              <a:buNone/>
              <a:defRPr sz="945"/>
            </a:lvl8pPr>
            <a:lvl9pPr marL="3839748" indent="0">
              <a:buNone/>
              <a:defRPr sz="945"/>
            </a:lvl9pPr>
          </a:lstStyle>
          <a:p>
            <a:pPr lvl="0"/>
            <a:r>
              <a:rPr lang="de-DE"/>
              <a:t>Formatvorlagen des Textmasters bearbeiten</a:t>
            </a:r>
          </a:p>
        </p:txBody>
      </p:sp>
      <p:sp>
        <p:nvSpPr>
          <p:cNvPr id="5" name="Datumsplatzhalter 4"/>
          <p:cNvSpPr>
            <a:spLocks noGrp="1"/>
          </p:cNvSpPr>
          <p:nvPr>
            <p:ph type="dt" sz="half" idx="10"/>
          </p:nvPr>
        </p:nvSpPr>
        <p:spPr/>
        <p:txBody>
          <a:bodyPr/>
          <a:lstStyle/>
          <a:p>
            <a:fld id="{9243D1EA-AA91-4E22-B541-29D7F2DFCBCD}" type="datetimeFigureOut">
              <a:rPr lang="de-DE" smtClean="0"/>
              <a:t>24.09.25</a:t>
            </a:fld>
            <a:endParaRPr lang="de-DE"/>
          </a:p>
        </p:txBody>
      </p:sp>
      <p:sp>
        <p:nvSpPr>
          <p:cNvPr id="6" name="Fußzeilenplatzhalter 5"/>
          <p:cNvSpPr>
            <a:spLocks noGrp="1"/>
          </p:cNvSpPr>
          <p:nvPr>
            <p:ph type="ftr" sz="quarter" idx="11"/>
          </p:nvPr>
        </p:nvSpPr>
        <p:spPr/>
        <p:txBody>
          <a:bodyPr/>
          <a:lstStyle/>
          <a:p>
            <a:endParaRPr lang="de-DE"/>
          </a:p>
        </p:txBody>
      </p:sp>
      <p:sp>
        <p:nvSpPr>
          <p:cNvPr id="7" name="Foliennummernplatzhalter 6"/>
          <p:cNvSpPr>
            <a:spLocks noGrp="1"/>
          </p:cNvSpPr>
          <p:nvPr>
            <p:ph type="sldNum" sz="quarter" idx="12"/>
          </p:nvPr>
        </p:nvSpPr>
        <p:spPr/>
        <p:txBody>
          <a:bodyPr/>
          <a:lstStyle/>
          <a:p>
            <a:fld id="{B2970451-0D0E-4429-BA68-94AF1301E1D2}" type="slidenum">
              <a:rPr lang="de-DE" smtClean="0"/>
              <a:t>‹Nr.›</a:t>
            </a:fld>
            <a:endParaRPr lang="de-DE"/>
          </a:p>
        </p:txBody>
      </p:sp>
    </p:spTree>
    <p:extLst>
      <p:ext uri="{BB962C8B-B14F-4D97-AF65-F5344CB8AC3E}">
        <p14:creationId xmlns:p14="http://schemas.microsoft.com/office/powerpoint/2010/main" val="33323057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2822542" y="5039519"/>
            <a:ext cx="8640128" cy="594944"/>
          </a:xfrm>
        </p:spPr>
        <p:txBody>
          <a:bodyPr anchor="b"/>
          <a:lstStyle>
            <a:lvl1pPr algn="l">
              <a:defRPr sz="2100" b="1"/>
            </a:lvl1pPr>
          </a:lstStyle>
          <a:p>
            <a:r>
              <a:rPr lang="de-DE"/>
              <a:t>Titelmasterformat durch Klicken bearbeiten</a:t>
            </a:r>
          </a:p>
        </p:txBody>
      </p:sp>
      <p:sp>
        <p:nvSpPr>
          <p:cNvPr id="3" name="Bildplatzhalter 2"/>
          <p:cNvSpPr>
            <a:spLocks noGrp="1"/>
          </p:cNvSpPr>
          <p:nvPr>
            <p:ph type="pic" idx="1"/>
          </p:nvPr>
        </p:nvSpPr>
        <p:spPr>
          <a:xfrm>
            <a:off x="2822542" y="643272"/>
            <a:ext cx="8640128" cy="4319588"/>
          </a:xfrm>
        </p:spPr>
        <p:txBody>
          <a:bodyPr/>
          <a:lstStyle>
            <a:lvl1pPr marL="0" indent="0">
              <a:buNone/>
              <a:defRPr sz="3359"/>
            </a:lvl1pPr>
            <a:lvl2pPr marL="479969" indent="0">
              <a:buNone/>
              <a:defRPr sz="2939"/>
            </a:lvl2pPr>
            <a:lvl3pPr marL="959937" indent="0">
              <a:buNone/>
              <a:defRPr sz="2520"/>
            </a:lvl3pPr>
            <a:lvl4pPr marL="1439906" indent="0">
              <a:buNone/>
              <a:defRPr sz="2100"/>
            </a:lvl4pPr>
            <a:lvl5pPr marL="1919874" indent="0">
              <a:buNone/>
              <a:defRPr sz="2100"/>
            </a:lvl5pPr>
            <a:lvl6pPr marL="2399843" indent="0">
              <a:buNone/>
              <a:defRPr sz="2100"/>
            </a:lvl6pPr>
            <a:lvl7pPr marL="2879811" indent="0">
              <a:buNone/>
              <a:defRPr sz="2100"/>
            </a:lvl7pPr>
            <a:lvl8pPr marL="3359780" indent="0">
              <a:buNone/>
              <a:defRPr sz="2100"/>
            </a:lvl8pPr>
            <a:lvl9pPr marL="3839748" indent="0">
              <a:buNone/>
              <a:defRPr sz="2100"/>
            </a:lvl9pPr>
          </a:lstStyle>
          <a:p>
            <a:r>
              <a:rPr lang="de-DE"/>
              <a:t>Bild durch Klicken auf Symbol hinzufügen</a:t>
            </a:r>
          </a:p>
        </p:txBody>
      </p:sp>
      <p:sp>
        <p:nvSpPr>
          <p:cNvPr id="4" name="Textplatzhalter 3"/>
          <p:cNvSpPr>
            <a:spLocks noGrp="1"/>
          </p:cNvSpPr>
          <p:nvPr>
            <p:ph type="body" sz="half" idx="2"/>
          </p:nvPr>
        </p:nvSpPr>
        <p:spPr>
          <a:xfrm>
            <a:off x="2822542" y="5634463"/>
            <a:ext cx="8640128" cy="844919"/>
          </a:xfrm>
        </p:spPr>
        <p:txBody>
          <a:bodyPr/>
          <a:lstStyle>
            <a:lvl1pPr marL="0" indent="0">
              <a:buNone/>
              <a:defRPr sz="1470"/>
            </a:lvl1pPr>
            <a:lvl2pPr marL="479969" indent="0">
              <a:buNone/>
              <a:defRPr sz="1260"/>
            </a:lvl2pPr>
            <a:lvl3pPr marL="959937" indent="0">
              <a:buNone/>
              <a:defRPr sz="1050"/>
            </a:lvl3pPr>
            <a:lvl4pPr marL="1439906" indent="0">
              <a:buNone/>
              <a:defRPr sz="945"/>
            </a:lvl4pPr>
            <a:lvl5pPr marL="1919874" indent="0">
              <a:buNone/>
              <a:defRPr sz="945"/>
            </a:lvl5pPr>
            <a:lvl6pPr marL="2399843" indent="0">
              <a:buNone/>
              <a:defRPr sz="945"/>
            </a:lvl6pPr>
            <a:lvl7pPr marL="2879811" indent="0">
              <a:buNone/>
              <a:defRPr sz="945"/>
            </a:lvl7pPr>
            <a:lvl8pPr marL="3359780" indent="0">
              <a:buNone/>
              <a:defRPr sz="945"/>
            </a:lvl8pPr>
            <a:lvl9pPr marL="3839748" indent="0">
              <a:buNone/>
              <a:defRPr sz="945"/>
            </a:lvl9pPr>
          </a:lstStyle>
          <a:p>
            <a:pPr lvl="0"/>
            <a:r>
              <a:rPr lang="de-DE"/>
              <a:t>Formatvorlagen des Textmasters bearbeiten</a:t>
            </a:r>
          </a:p>
        </p:txBody>
      </p:sp>
      <p:sp>
        <p:nvSpPr>
          <p:cNvPr id="5" name="Datumsplatzhalter 4"/>
          <p:cNvSpPr>
            <a:spLocks noGrp="1"/>
          </p:cNvSpPr>
          <p:nvPr>
            <p:ph type="dt" sz="half" idx="10"/>
          </p:nvPr>
        </p:nvSpPr>
        <p:spPr/>
        <p:txBody>
          <a:bodyPr/>
          <a:lstStyle/>
          <a:p>
            <a:fld id="{9243D1EA-AA91-4E22-B541-29D7F2DFCBCD}" type="datetimeFigureOut">
              <a:rPr lang="de-DE" smtClean="0"/>
              <a:t>24.09.25</a:t>
            </a:fld>
            <a:endParaRPr lang="de-DE"/>
          </a:p>
        </p:txBody>
      </p:sp>
      <p:sp>
        <p:nvSpPr>
          <p:cNvPr id="6" name="Fußzeilenplatzhalter 5"/>
          <p:cNvSpPr>
            <a:spLocks noGrp="1"/>
          </p:cNvSpPr>
          <p:nvPr>
            <p:ph type="ftr" sz="quarter" idx="11"/>
          </p:nvPr>
        </p:nvSpPr>
        <p:spPr/>
        <p:txBody>
          <a:bodyPr/>
          <a:lstStyle/>
          <a:p>
            <a:endParaRPr lang="de-DE"/>
          </a:p>
        </p:txBody>
      </p:sp>
      <p:sp>
        <p:nvSpPr>
          <p:cNvPr id="7" name="Foliennummernplatzhalter 6"/>
          <p:cNvSpPr>
            <a:spLocks noGrp="1"/>
          </p:cNvSpPr>
          <p:nvPr>
            <p:ph type="sldNum" sz="quarter" idx="12"/>
          </p:nvPr>
        </p:nvSpPr>
        <p:spPr/>
        <p:txBody>
          <a:bodyPr/>
          <a:lstStyle/>
          <a:p>
            <a:fld id="{B2970451-0D0E-4429-BA68-94AF1301E1D2}" type="slidenum">
              <a:rPr lang="de-DE" smtClean="0"/>
              <a:t>‹Nr.›</a:t>
            </a:fld>
            <a:endParaRPr lang="de-DE"/>
          </a:p>
        </p:txBody>
      </p:sp>
    </p:spTree>
    <p:extLst>
      <p:ext uri="{BB962C8B-B14F-4D97-AF65-F5344CB8AC3E}">
        <p14:creationId xmlns:p14="http://schemas.microsoft.com/office/powerpoint/2010/main" val="34900258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p:cNvSpPr>
            <a:spLocks noGrp="1"/>
          </p:cNvSpPr>
          <p:nvPr>
            <p:ph type="title"/>
          </p:nvPr>
        </p:nvSpPr>
        <p:spPr>
          <a:xfrm>
            <a:off x="720011" y="288306"/>
            <a:ext cx="12960192" cy="1199886"/>
          </a:xfrm>
          <a:prstGeom prst="rect">
            <a:avLst/>
          </a:prstGeom>
        </p:spPr>
        <p:txBody>
          <a:bodyPr vert="horz" lIns="91440" tIns="45720" rIns="91440" bIns="45720" rtlCol="0" anchor="ctr">
            <a:normAutofit/>
          </a:bodyPr>
          <a:lstStyle/>
          <a:p>
            <a:r>
              <a:rPr lang="de-DE"/>
              <a:t>Titelmasterformat durch Klicken bearbeiten</a:t>
            </a:r>
          </a:p>
        </p:txBody>
      </p:sp>
      <p:sp>
        <p:nvSpPr>
          <p:cNvPr id="3" name="Textplatzhalter 2"/>
          <p:cNvSpPr>
            <a:spLocks noGrp="1"/>
          </p:cNvSpPr>
          <p:nvPr>
            <p:ph type="body" idx="1"/>
          </p:nvPr>
        </p:nvSpPr>
        <p:spPr>
          <a:xfrm>
            <a:off x="720011" y="1679840"/>
            <a:ext cx="12960192" cy="4751214"/>
          </a:xfrm>
          <a:prstGeom prst="rect">
            <a:avLst/>
          </a:prstGeom>
        </p:spPr>
        <p:txBody>
          <a:bodyPr vert="horz" lIns="91440" tIns="45720" rIns="91440" bIns="45720" rtlCol="0">
            <a:normAutofit/>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p:cNvSpPr>
            <a:spLocks noGrp="1"/>
          </p:cNvSpPr>
          <p:nvPr>
            <p:ph type="dt" sz="half" idx="2"/>
          </p:nvPr>
        </p:nvSpPr>
        <p:spPr>
          <a:xfrm>
            <a:off x="720011" y="6672697"/>
            <a:ext cx="3360050" cy="383297"/>
          </a:xfrm>
          <a:prstGeom prst="rect">
            <a:avLst/>
          </a:prstGeom>
        </p:spPr>
        <p:txBody>
          <a:bodyPr vert="horz" lIns="91440" tIns="45720" rIns="91440" bIns="45720" rtlCol="0" anchor="ctr"/>
          <a:lstStyle>
            <a:lvl1pPr algn="l">
              <a:defRPr sz="1260">
                <a:solidFill>
                  <a:schemeClr val="tx1">
                    <a:tint val="75000"/>
                  </a:schemeClr>
                </a:solidFill>
              </a:defRPr>
            </a:lvl1pPr>
          </a:lstStyle>
          <a:p>
            <a:fld id="{9243D1EA-AA91-4E22-B541-29D7F2DFCBCD}" type="datetimeFigureOut">
              <a:rPr lang="de-DE" smtClean="0"/>
              <a:t>24.09.25</a:t>
            </a:fld>
            <a:endParaRPr lang="de-DE"/>
          </a:p>
        </p:txBody>
      </p:sp>
      <p:sp>
        <p:nvSpPr>
          <p:cNvPr id="5" name="Fußzeilenplatzhalter 4"/>
          <p:cNvSpPr>
            <a:spLocks noGrp="1"/>
          </p:cNvSpPr>
          <p:nvPr>
            <p:ph type="ftr" sz="quarter" idx="3"/>
          </p:nvPr>
        </p:nvSpPr>
        <p:spPr>
          <a:xfrm>
            <a:off x="4920073" y="6672697"/>
            <a:ext cx="4560067" cy="383297"/>
          </a:xfrm>
          <a:prstGeom prst="rect">
            <a:avLst/>
          </a:prstGeom>
        </p:spPr>
        <p:txBody>
          <a:bodyPr vert="horz" lIns="91440" tIns="45720" rIns="91440" bIns="45720" rtlCol="0" anchor="ctr"/>
          <a:lstStyle>
            <a:lvl1pPr algn="ctr">
              <a:defRPr sz="1260">
                <a:solidFill>
                  <a:schemeClr val="tx1">
                    <a:tint val="75000"/>
                  </a:schemeClr>
                </a:solidFill>
              </a:defRPr>
            </a:lvl1pPr>
          </a:lstStyle>
          <a:p>
            <a:endParaRPr lang="de-DE"/>
          </a:p>
        </p:txBody>
      </p:sp>
      <p:sp>
        <p:nvSpPr>
          <p:cNvPr id="6" name="Foliennummernplatzhalter 5"/>
          <p:cNvSpPr>
            <a:spLocks noGrp="1"/>
          </p:cNvSpPr>
          <p:nvPr>
            <p:ph type="sldNum" sz="quarter" idx="4"/>
          </p:nvPr>
        </p:nvSpPr>
        <p:spPr>
          <a:xfrm>
            <a:off x="10320153" y="6672697"/>
            <a:ext cx="3360050" cy="383297"/>
          </a:xfrm>
          <a:prstGeom prst="rect">
            <a:avLst/>
          </a:prstGeom>
        </p:spPr>
        <p:txBody>
          <a:bodyPr vert="horz" lIns="91440" tIns="45720" rIns="91440" bIns="45720" rtlCol="0" anchor="ctr"/>
          <a:lstStyle>
            <a:lvl1pPr algn="r">
              <a:defRPr sz="1260">
                <a:solidFill>
                  <a:schemeClr val="tx1">
                    <a:tint val="75000"/>
                  </a:schemeClr>
                </a:solidFill>
              </a:defRPr>
            </a:lvl1pPr>
          </a:lstStyle>
          <a:p>
            <a:fld id="{B2970451-0D0E-4429-BA68-94AF1301E1D2}" type="slidenum">
              <a:rPr lang="de-DE" smtClean="0"/>
              <a:t>‹Nr.›</a:t>
            </a:fld>
            <a:endParaRPr lang="de-DE"/>
          </a:p>
        </p:txBody>
      </p:sp>
    </p:spTree>
    <p:extLst>
      <p:ext uri="{BB962C8B-B14F-4D97-AF65-F5344CB8AC3E}">
        <p14:creationId xmlns:p14="http://schemas.microsoft.com/office/powerpoint/2010/main" val="24619502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59937" rtl="0" eaLnBrk="1" latinLnBrk="0" hangingPunct="1">
        <a:spcBef>
          <a:spcPct val="0"/>
        </a:spcBef>
        <a:buNone/>
        <a:defRPr sz="4619" kern="1200">
          <a:solidFill>
            <a:schemeClr val="tx1"/>
          </a:solidFill>
          <a:latin typeface="+mj-lt"/>
          <a:ea typeface="+mj-ea"/>
          <a:cs typeface="+mj-cs"/>
        </a:defRPr>
      </a:lvl1pPr>
    </p:titleStyle>
    <p:bodyStyle>
      <a:lvl1pPr marL="359976" indent="-359976" algn="l" defTabSz="959937" rtl="0" eaLnBrk="1" latinLnBrk="0" hangingPunct="1">
        <a:spcBef>
          <a:spcPct val="20000"/>
        </a:spcBef>
        <a:buFont typeface="Arial" panose="020B0604020202020204" pitchFamily="34" charset="0"/>
        <a:buChar char="•"/>
        <a:defRPr sz="3359" kern="1200">
          <a:solidFill>
            <a:schemeClr val="tx1"/>
          </a:solidFill>
          <a:latin typeface="+mn-lt"/>
          <a:ea typeface="+mn-ea"/>
          <a:cs typeface="+mn-cs"/>
        </a:defRPr>
      </a:lvl1pPr>
      <a:lvl2pPr marL="779949" indent="-299980" algn="l" defTabSz="959937" rtl="0" eaLnBrk="1" latinLnBrk="0" hangingPunct="1">
        <a:spcBef>
          <a:spcPct val="20000"/>
        </a:spcBef>
        <a:buFont typeface="Arial" panose="020B0604020202020204" pitchFamily="34" charset="0"/>
        <a:buChar char="–"/>
        <a:defRPr sz="2939" kern="1200">
          <a:solidFill>
            <a:schemeClr val="tx1"/>
          </a:solidFill>
          <a:latin typeface="+mn-lt"/>
          <a:ea typeface="+mn-ea"/>
          <a:cs typeface="+mn-cs"/>
        </a:defRPr>
      </a:lvl2pPr>
      <a:lvl3pPr marL="1199921" indent="-239984" algn="l" defTabSz="959937" rtl="0" eaLnBrk="1" latinLnBrk="0" hangingPunct="1">
        <a:spcBef>
          <a:spcPct val="20000"/>
        </a:spcBef>
        <a:buFont typeface="Arial" panose="020B0604020202020204" pitchFamily="34" charset="0"/>
        <a:buChar char="•"/>
        <a:defRPr sz="2520" kern="1200">
          <a:solidFill>
            <a:schemeClr val="tx1"/>
          </a:solidFill>
          <a:latin typeface="+mn-lt"/>
          <a:ea typeface="+mn-ea"/>
          <a:cs typeface="+mn-cs"/>
        </a:defRPr>
      </a:lvl3pPr>
      <a:lvl4pPr marL="1679890" indent="-239984" algn="l" defTabSz="959937"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4pPr>
      <a:lvl5pPr marL="2159859" indent="-239984" algn="l" defTabSz="959937"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5pPr>
      <a:lvl6pPr marL="2639827" indent="-239984" algn="l" defTabSz="959937"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6pPr>
      <a:lvl7pPr marL="3119796" indent="-239984" algn="l" defTabSz="959937"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7pPr>
      <a:lvl8pPr marL="3599764" indent="-239984" algn="l" defTabSz="959937"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8pPr>
      <a:lvl9pPr marL="4079733" indent="-239984" algn="l" defTabSz="959937"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9pPr>
    </p:bodyStyle>
    <p:otherStyle>
      <a:defPPr>
        <a:defRPr lang="de-DE"/>
      </a:defPPr>
      <a:lvl1pPr marL="0" algn="l" defTabSz="959937" rtl="0" eaLnBrk="1" latinLnBrk="0" hangingPunct="1">
        <a:defRPr sz="1890" kern="1200">
          <a:solidFill>
            <a:schemeClr val="tx1"/>
          </a:solidFill>
          <a:latin typeface="+mn-lt"/>
          <a:ea typeface="+mn-ea"/>
          <a:cs typeface="+mn-cs"/>
        </a:defRPr>
      </a:lvl1pPr>
      <a:lvl2pPr marL="479969" algn="l" defTabSz="959937" rtl="0" eaLnBrk="1" latinLnBrk="0" hangingPunct="1">
        <a:defRPr sz="1890" kern="1200">
          <a:solidFill>
            <a:schemeClr val="tx1"/>
          </a:solidFill>
          <a:latin typeface="+mn-lt"/>
          <a:ea typeface="+mn-ea"/>
          <a:cs typeface="+mn-cs"/>
        </a:defRPr>
      </a:lvl2pPr>
      <a:lvl3pPr marL="959937" algn="l" defTabSz="959937" rtl="0" eaLnBrk="1" latinLnBrk="0" hangingPunct="1">
        <a:defRPr sz="1890" kern="1200">
          <a:solidFill>
            <a:schemeClr val="tx1"/>
          </a:solidFill>
          <a:latin typeface="+mn-lt"/>
          <a:ea typeface="+mn-ea"/>
          <a:cs typeface="+mn-cs"/>
        </a:defRPr>
      </a:lvl3pPr>
      <a:lvl4pPr marL="1439906" algn="l" defTabSz="959937" rtl="0" eaLnBrk="1" latinLnBrk="0" hangingPunct="1">
        <a:defRPr sz="1890" kern="1200">
          <a:solidFill>
            <a:schemeClr val="tx1"/>
          </a:solidFill>
          <a:latin typeface="+mn-lt"/>
          <a:ea typeface="+mn-ea"/>
          <a:cs typeface="+mn-cs"/>
        </a:defRPr>
      </a:lvl4pPr>
      <a:lvl5pPr marL="1919874" algn="l" defTabSz="959937" rtl="0" eaLnBrk="1" latinLnBrk="0" hangingPunct="1">
        <a:defRPr sz="1890" kern="1200">
          <a:solidFill>
            <a:schemeClr val="tx1"/>
          </a:solidFill>
          <a:latin typeface="+mn-lt"/>
          <a:ea typeface="+mn-ea"/>
          <a:cs typeface="+mn-cs"/>
        </a:defRPr>
      </a:lvl5pPr>
      <a:lvl6pPr marL="2399843" algn="l" defTabSz="959937" rtl="0" eaLnBrk="1" latinLnBrk="0" hangingPunct="1">
        <a:defRPr sz="1890" kern="1200">
          <a:solidFill>
            <a:schemeClr val="tx1"/>
          </a:solidFill>
          <a:latin typeface="+mn-lt"/>
          <a:ea typeface="+mn-ea"/>
          <a:cs typeface="+mn-cs"/>
        </a:defRPr>
      </a:lvl6pPr>
      <a:lvl7pPr marL="2879811" algn="l" defTabSz="959937" rtl="0" eaLnBrk="1" latinLnBrk="0" hangingPunct="1">
        <a:defRPr sz="1890" kern="1200">
          <a:solidFill>
            <a:schemeClr val="tx1"/>
          </a:solidFill>
          <a:latin typeface="+mn-lt"/>
          <a:ea typeface="+mn-ea"/>
          <a:cs typeface="+mn-cs"/>
        </a:defRPr>
      </a:lvl7pPr>
      <a:lvl8pPr marL="3359780" algn="l" defTabSz="959937" rtl="0" eaLnBrk="1" latinLnBrk="0" hangingPunct="1">
        <a:defRPr sz="1890" kern="1200">
          <a:solidFill>
            <a:schemeClr val="tx1"/>
          </a:solidFill>
          <a:latin typeface="+mn-lt"/>
          <a:ea typeface="+mn-ea"/>
          <a:cs typeface="+mn-cs"/>
        </a:defRPr>
      </a:lvl8pPr>
      <a:lvl9pPr marL="3839748" algn="l" defTabSz="959937" rtl="0" eaLnBrk="1" latinLnBrk="0" hangingPunct="1">
        <a:defRPr sz="189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diagramLayout" Target="../diagrams/layout1.xml"/><Relationship Id="rId7" Type="http://schemas.openxmlformats.org/officeDocument/2006/relationships/image" Target="../media/image10.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4" name="Grafik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85180" y="6407968"/>
            <a:ext cx="2699702" cy="592837"/>
          </a:xfrm>
          <a:prstGeom prst="rect">
            <a:avLst/>
          </a:prstGeom>
        </p:spPr>
      </p:pic>
      <p:pic>
        <p:nvPicPr>
          <p:cNvPr id="5" name="Grafik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56012" y="6437232"/>
            <a:ext cx="2872486" cy="563573"/>
          </a:xfrm>
          <a:prstGeom prst="rect">
            <a:avLst/>
          </a:prstGeom>
        </p:spPr>
      </p:pic>
      <p:pic>
        <p:nvPicPr>
          <p:cNvPr id="7" name="Grafik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741911" y="2340714"/>
            <a:ext cx="7393187" cy="1939268"/>
          </a:xfrm>
          <a:prstGeom prst="rect">
            <a:avLst/>
          </a:prstGeom>
        </p:spPr>
      </p:pic>
      <p:pic>
        <p:nvPicPr>
          <p:cNvPr id="8" name="Grafik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722868" y="6352495"/>
            <a:ext cx="1801372" cy="733045"/>
          </a:xfrm>
          <a:prstGeom prst="rect">
            <a:avLst/>
          </a:prstGeom>
        </p:spPr>
      </p:pic>
      <p:pic>
        <p:nvPicPr>
          <p:cNvPr id="11" name="Grafik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15330" y="6548692"/>
            <a:ext cx="2232248" cy="340650"/>
          </a:xfrm>
          <a:prstGeom prst="rect">
            <a:avLst/>
          </a:prstGeom>
        </p:spPr>
      </p:pic>
      <p:cxnSp>
        <p:nvCxnSpPr>
          <p:cNvPr id="13" name="Gerader Verbinder 12"/>
          <p:cNvCxnSpPr/>
          <p:nvPr/>
        </p:nvCxnSpPr>
        <p:spPr>
          <a:xfrm>
            <a:off x="0" y="6191944"/>
            <a:ext cx="14164815"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Textfeld 1">
            <a:extLst>
              <a:ext uri="{FF2B5EF4-FFF2-40B4-BE49-F238E27FC236}">
                <a16:creationId xmlns:a16="http://schemas.microsoft.com/office/drawing/2014/main" id="{22C4F51B-9F19-BCE4-C84A-52A7F9290F4B}"/>
              </a:ext>
            </a:extLst>
          </p:cNvPr>
          <p:cNvSpPr txBox="1"/>
          <p:nvPr/>
        </p:nvSpPr>
        <p:spPr>
          <a:xfrm>
            <a:off x="215330" y="5849411"/>
            <a:ext cx="2662485" cy="261610"/>
          </a:xfrm>
          <a:prstGeom prst="rect">
            <a:avLst/>
          </a:prstGeom>
          <a:noFill/>
        </p:spPr>
        <p:txBody>
          <a:bodyPr wrap="square" rtlCol="0">
            <a:spAutoFit/>
          </a:bodyPr>
          <a:lstStyle/>
          <a:p>
            <a:r>
              <a:rPr lang="de-DE" sz="1100" dirty="0"/>
              <a:t>Ein Projekt von: </a:t>
            </a:r>
          </a:p>
        </p:txBody>
      </p:sp>
      <p:sp>
        <p:nvSpPr>
          <p:cNvPr id="3" name="Textfeld 2">
            <a:extLst>
              <a:ext uri="{FF2B5EF4-FFF2-40B4-BE49-F238E27FC236}">
                <a16:creationId xmlns:a16="http://schemas.microsoft.com/office/drawing/2014/main" id="{0884C17D-3F09-9E1C-5B53-80723DC835ED}"/>
              </a:ext>
            </a:extLst>
          </p:cNvPr>
          <p:cNvSpPr txBox="1"/>
          <p:nvPr/>
        </p:nvSpPr>
        <p:spPr>
          <a:xfrm>
            <a:off x="7776170" y="5849411"/>
            <a:ext cx="2160240" cy="261610"/>
          </a:xfrm>
          <a:prstGeom prst="rect">
            <a:avLst/>
          </a:prstGeom>
          <a:noFill/>
        </p:spPr>
        <p:txBody>
          <a:bodyPr wrap="square" rtlCol="0">
            <a:spAutoFit/>
          </a:bodyPr>
          <a:lstStyle/>
          <a:p>
            <a:r>
              <a:rPr lang="de-DE" sz="1100" dirty="0"/>
              <a:t>Gefördert von: </a:t>
            </a:r>
          </a:p>
        </p:txBody>
      </p:sp>
    </p:spTree>
    <p:extLst>
      <p:ext uri="{BB962C8B-B14F-4D97-AF65-F5344CB8AC3E}">
        <p14:creationId xmlns:p14="http://schemas.microsoft.com/office/powerpoint/2010/main" val="42024773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de-DE" dirty="0"/>
              <a:t>Einleitung – Logikgatter im Alltag</a:t>
            </a:r>
          </a:p>
        </p:txBody>
      </p:sp>
      <p:sp>
        <p:nvSpPr>
          <p:cNvPr id="3" name="Inhaltsplatzhalter 2"/>
          <p:cNvSpPr>
            <a:spLocks noGrp="1"/>
          </p:cNvSpPr>
          <p:nvPr>
            <p:ph idx="1"/>
          </p:nvPr>
        </p:nvSpPr>
        <p:spPr>
          <a:xfrm>
            <a:off x="2664602" y="1785455"/>
            <a:ext cx="9146600" cy="4751213"/>
          </a:xfrm>
        </p:spPr>
        <p:txBody>
          <a:bodyPr>
            <a:normAutofit/>
          </a:bodyPr>
          <a:lstStyle/>
          <a:p>
            <a:pPr marL="0" indent="0" eaLnBrk="0" fontAlgn="base" hangingPunct="0">
              <a:spcBef>
                <a:spcPct val="0"/>
              </a:spcBef>
              <a:spcAft>
                <a:spcPct val="0"/>
              </a:spcAft>
              <a:buNone/>
            </a:pPr>
            <a:r>
              <a:rPr lang="de-DE" sz="2520" dirty="0">
                <a:solidFill>
                  <a:srgbClr val="FFC000"/>
                </a:solidFill>
              </a:rPr>
              <a:t>🔑</a:t>
            </a:r>
            <a:r>
              <a:rPr lang="de-DE" sz="2520" dirty="0"/>
              <a:t>Handy entsperren: nur mit richtigem Code </a:t>
            </a:r>
          </a:p>
          <a:p>
            <a:pPr marL="0" indent="0" eaLnBrk="0" fontAlgn="base" hangingPunct="0">
              <a:spcBef>
                <a:spcPct val="0"/>
              </a:spcBef>
              <a:spcAft>
                <a:spcPct val="0"/>
              </a:spcAft>
              <a:buNone/>
            </a:pPr>
            <a:r>
              <a:rPr lang="de-DE" sz="2520" dirty="0"/>
              <a:t>→ </a:t>
            </a:r>
            <a:r>
              <a:rPr lang="de-DE" sz="2520" b="1" dirty="0"/>
              <a:t>UND-Gatter</a:t>
            </a:r>
          </a:p>
          <a:p>
            <a:pPr marL="0" indent="0" eaLnBrk="0" fontAlgn="base" hangingPunct="0">
              <a:spcBef>
                <a:spcPct val="0"/>
              </a:spcBef>
              <a:spcAft>
                <a:spcPct val="0"/>
              </a:spcAft>
              <a:buNone/>
            </a:pPr>
            <a:endParaRPr lang="de-DE" altLang="de-DE" sz="2310" dirty="0">
              <a:latin typeface="Arial" panose="020B0604020202020204" pitchFamily="34" charset="0"/>
            </a:endParaRPr>
          </a:p>
          <a:p>
            <a:pPr marL="0" indent="0" eaLnBrk="0" fontAlgn="base" hangingPunct="0">
              <a:spcBef>
                <a:spcPct val="0"/>
              </a:spcBef>
              <a:spcAft>
                <a:spcPct val="0"/>
              </a:spcAft>
              <a:buNone/>
            </a:pPr>
            <a:r>
              <a:rPr lang="de-DE" sz="2520" dirty="0">
                <a:solidFill>
                  <a:srgbClr val="FFC000"/>
                </a:solidFill>
              </a:rPr>
              <a:t>💡</a:t>
            </a:r>
            <a:r>
              <a:rPr lang="de-DE" sz="2520" dirty="0"/>
              <a:t>Treppenhauslicht: Schalter oben </a:t>
            </a:r>
            <a:r>
              <a:rPr lang="de-DE" sz="2520" b="1" dirty="0"/>
              <a:t>oder</a:t>
            </a:r>
            <a:r>
              <a:rPr lang="de-DE" sz="2520" dirty="0"/>
              <a:t> unten </a:t>
            </a:r>
          </a:p>
          <a:p>
            <a:pPr marL="0" indent="0" eaLnBrk="0" fontAlgn="base" hangingPunct="0">
              <a:spcBef>
                <a:spcPct val="0"/>
              </a:spcBef>
              <a:spcAft>
                <a:spcPct val="0"/>
              </a:spcAft>
              <a:buNone/>
            </a:pPr>
            <a:r>
              <a:rPr lang="de-DE" sz="2520" dirty="0"/>
              <a:t>→ </a:t>
            </a:r>
            <a:r>
              <a:rPr lang="de-DE" sz="2520" b="1" dirty="0"/>
              <a:t>ODER-Gatter</a:t>
            </a:r>
          </a:p>
          <a:p>
            <a:pPr marL="0" indent="0" eaLnBrk="0" fontAlgn="base" hangingPunct="0">
              <a:spcBef>
                <a:spcPct val="0"/>
              </a:spcBef>
              <a:spcAft>
                <a:spcPct val="0"/>
              </a:spcAft>
              <a:buNone/>
            </a:pPr>
            <a:endParaRPr lang="de-DE" sz="2520" b="1" dirty="0"/>
          </a:p>
          <a:p>
            <a:pPr marL="0" indent="0" eaLnBrk="0" fontAlgn="base" hangingPunct="0">
              <a:spcBef>
                <a:spcPct val="0"/>
              </a:spcBef>
              <a:spcAft>
                <a:spcPct val="0"/>
              </a:spcAft>
              <a:buNone/>
            </a:pPr>
            <a:r>
              <a:rPr lang="de-DE" sz="2100" dirty="0"/>
              <a:t>     </a:t>
            </a:r>
            <a:r>
              <a:rPr lang="de-DE" sz="2520" dirty="0"/>
              <a:t>Ampel: Rot = anhalten, Grün = fahren </a:t>
            </a:r>
          </a:p>
          <a:p>
            <a:pPr marL="0" indent="0" eaLnBrk="0" fontAlgn="base" hangingPunct="0">
              <a:spcBef>
                <a:spcPct val="0"/>
              </a:spcBef>
              <a:spcAft>
                <a:spcPct val="0"/>
              </a:spcAft>
              <a:buNone/>
            </a:pPr>
            <a:r>
              <a:rPr lang="de-DE" sz="2520" dirty="0"/>
              <a:t>→ </a:t>
            </a:r>
            <a:r>
              <a:rPr lang="de-DE" sz="2520" b="1" dirty="0"/>
              <a:t>Entscheidung durch Regeln (NICHT-Gatter)</a:t>
            </a:r>
          </a:p>
          <a:p>
            <a:pPr marL="0" indent="0" eaLnBrk="0" fontAlgn="base" hangingPunct="0">
              <a:spcBef>
                <a:spcPct val="0"/>
              </a:spcBef>
              <a:spcAft>
                <a:spcPct val="0"/>
              </a:spcAft>
              <a:buNone/>
            </a:pPr>
            <a:endParaRPr lang="de-DE" altLang="de-DE" sz="2520" b="1" dirty="0">
              <a:latin typeface="Arial" panose="020B0604020202020204" pitchFamily="34" charset="0"/>
            </a:endParaRPr>
          </a:p>
          <a:p>
            <a:pPr marL="0" indent="0" eaLnBrk="0" fontAlgn="base" hangingPunct="0">
              <a:spcBef>
                <a:spcPct val="0"/>
              </a:spcBef>
              <a:spcAft>
                <a:spcPct val="0"/>
              </a:spcAft>
              <a:buNone/>
            </a:pPr>
            <a:r>
              <a:rPr lang="de-DE" sz="2520" dirty="0"/>
              <a:t>Computer, Taschenrechner, Fernseher, Spielekonsole</a:t>
            </a:r>
          </a:p>
          <a:p>
            <a:pPr marL="0" indent="0" eaLnBrk="0" fontAlgn="base" hangingPunct="0">
              <a:spcBef>
                <a:spcPct val="0"/>
              </a:spcBef>
              <a:spcAft>
                <a:spcPct val="0"/>
              </a:spcAft>
              <a:buNone/>
            </a:pPr>
            <a:r>
              <a:rPr lang="de-DE" sz="2520" dirty="0"/>
              <a:t> → überall stecken Logikgatter drin</a:t>
            </a:r>
            <a:endParaRPr lang="de-DE" altLang="de-DE" sz="2310" dirty="0">
              <a:latin typeface="Arial" panose="020B0604020202020204" pitchFamily="34" charset="0"/>
            </a:endParaRPr>
          </a:p>
          <a:p>
            <a:pPr marL="0" indent="0" eaLnBrk="0" fontAlgn="base" hangingPunct="0">
              <a:spcBef>
                <a:spcPct val="0"/>
              </a:spcBef>
              <a:spcAft>
                <a:spcPct val="0"/>
              </a:spcAft>
              <a:buNone/>
            </a:pPr>
            <a:endParaRPr lang="de-DE" altLang="de-DE" sz="2310" dirty="0">
              <a:latin typeface="Arial" panose="020B0604020202020204" pitchFamily="34" charset="0"/>
            </a:endParaRPr>
          </a:p>
          <a:p>
            <a:endParaRPr lang="de-DE" dirty="0"/>
          </a:p>
          <a:p>
            <a:endParaRPr lang="de-DE" dirty="0"/>
          </a:p>
          <a:p>
            <a:endParaRPr lang="de-DE" dirty="0"/>
          </a:p>
        </p:txBody>
      </p:sp>
      <p:pic>
        <p:nvPicPr>
          <p:cNvPr id="7" name="Grafik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0527" y="3977614"/>
            <a:ext cx="379984" cy="653305"/>
          </a:xfrm>
          <a:prstGeom prst="rect">
            <a:avLst/>
          </a:prstGeom>
        </p:spPr>
      </p:pic>
    </p:spTree>
    <p:extLst>
      <p:ext uri="{BB962C8B-B14F-4D97-AF65-F5344CB8AC3E}">
        <p14:creationId xmlns:p14="http://schemas.microsoft.com/office/powerpoint/2010/main" val="14973177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E242BD15-C666-6B3D-6C4F-E057F069777F}"/>
            </a:ext>
          </a:extLst>
        </p:cNvPr>
        <p:cNvGrpSpPr/>
        <p:nvPr/>
      </p:nvGrpSpPr>
      <p:grpSpPr>
        <a:xfrm>
          <a:off x="0" y="0"/>
          <a:ext cx="0" cy="0"/>
          <a:chOff x="0" y="0"/>
          <a:chExt cx="0" cy="0"/>
        </a:xfrm>
      </p:grpSpPr>
      <p:pic>
        <p:nvPicPr>
          <p:cNvPr id="5" name="output-10s">
            <a:hlinkClick r:id="" action="ppaction://media"/>
            <a:extLst>
              <a:ext uri="{FF2B5EF4-FFF2-40B4-BE49-F238E27FC236}">
                <a16:creationId xmlns:a16="http://schemas.microsoft.com/office/drawing/2014/main" id="{B0CB0570-0074-B347-9EE6-6DCDD75A5FB7}"/>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87338" y="6351"/>
            <a:ext cx="13753528" cy="6517442"/>
          </a:xfrm>
          <a:prstGeom prst="rect">
            <a:avLst/>
          </a:prstGeom>
        </p:spPr>
      </p:pic>
    </p:spTree>
    <p:extLst>
      <p:ext uri="{BB962C8B-B14F-4D97-AF65-F5344CB8AC3E}">
        <p14:creationId xmlns:p14="http://schemas.microsoft.com/office/powerpoint/2010/main" val="3858094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52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DE" dirty="0"/>
              <a:t>Wie muss der Bahnhof gesteuert werden, damit so etwas verhindert wird?</a:t>
            </a:r>
          </a:p>
        </p:txBody>
      </p:sp>
    </p:spTree>
    <p:extLst>
      <p:ext uri="{BB962C8B-B14F-4D97-AF65-F5344CB8AC3E}">
        <p14:creationId xmlns:p14="http://schemas.microsoft.com/office/powerpoint/2010/main" val="10279280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10" name="Grafik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51634" y="1655440"/>
            <a:ext cx="8704969" cy="4896544"/>
          </a:xfrm>
          <a:prstGeom prst="rect">
            <a:avLst/>
          </a:prstGeom>
        </p:spPr>
      </p:pic>
      <p:sp>
        <p:nvSpPr>
          <p:cNvPr id="2" name="Titel 1"/>
          <p:cNvSpPr>
            <a:spLocks noGrp="1"/>
          </p:cNvSpPr>
          <p:nvPr>
            <p:ph type="title"/>
          </p:nvPr>
        </p:nvSpPr>
        <p:spPr/>
        <p:txBody>
          <a:bodyPr>
            <a:normAutofit fontScale="90000"/>
          </a:bodyPr>
          <a:lstStyle/>
          <a:p>
            <a:r>
              <a:rPr lang="de-DE" dirty="0"/>
              <a:t>Wie muss der Bahnhof gesteuert werden, damit so etwas verhindert wird?</a:t>
            </a:r>
          </a:p>
        </p:txBody>
      </p:sp>
    </p:spTree>
    <p:extLst>
      <p:ext uri="{BB962C8B-B14F-4D97-AF65-F5344CB8AC3E}">
        <p14:creationId xmlns:p14="http://schemas.microsoft.com/office/powerpoint/2010/main" val="20104020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Von der Mechanik ins Digitale</a:t>
            </a:r>
          </a:p>
        </p:txBody>
      </p:sp>
      <p:sp>
        <p:nvSpPr>
          <p:cNvPr id="4" name="Rectangle 1"/>
          <p:cNvSpPr>
            <a:spLocks noGrp="1" noChangeArrowheads="1"/>
          </p:cNvSpPr>
          <p:nvPr>
            <p:ph idx="1"/>
          </p:nvPr>
        </p:nvSpPr>
        <p:spPr bwMode="auto">
          <a:xfrm>
            <a:off x="143322" y="1895436"/>
            <a:ext cx="9222191" cy="42594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5991" tIns="47995" rIns="95991" bIns="47995" numCol="1" rtlCol="0" anchor="ctr" anchorCtr="0" compatLnSpc="1">
            <a:prstTxWarp prst="textNoShape">
              <a:avLst/>
            </a:prstTxWarp>
            <a:spAutoFit/>
          </a:bodyPr>
          <a:lstStyle/>
          <a:p>
            <a:r>
              <a:rPr lang="de-DE" sz="2520" dirty="0"/>
              <a:t>Schalter → Lampe an/aus </a:t>
            </a:r>
          </a:p>
          <a:p>
            <a:pPr marL="0" indent="0">
              <a:buNone/>
            </a:pPr>
            <a:r>
              <a:rPr lang="de-DE" sz="2520" dirty="0"/>
              <a:t>→ sofort sichtbare Veränderung</a:t>
            </a:r>
          </a:p>
          <a:p>
            <a:pPr marL="0" indent="0">
              <a:buNone/>
            </a:pPr>
            <a:endParaRPr lang="de-DE" sz="2520" dirty="0"/>
          </a:p>
          <a:p>
            <a:r>
              <a:rPr lang="de-DE" sz="2520" dirty="0"/>
              <a:t>Computer arbeitet auch mit Ein/Aus-Zuständen</a:t>
            </a:r>
          </a:p>
          <a:p>
            <a:pPr marL="0" indent="0">
              <a:buNone/>
            </a:pPr>
            <a:endParaRPr lang="de-DE" sz="2520" dirty="0">
              <a:sym typeface="Wingdings" panose="05000000000000000000" pitchFamily="2" charset="2"/>
            </a:endParaRPr>
          </a:p>
          <a:p>
            <a:r>
              <a:rPr lang="de-DE" sz="2520" dirty="0"/>
              <a:t>Heute: </a:t>
            </a:r>
          </a:p>
          <a:p>
            <a:pPr marL="937169" lvl="1" indent="-457200">
              <a:buFont typeface="+mj-lt"/>
              <a:buAutoNum type="arabicPeriod"/>
            </a:pPr>
            <a:r>
              <a:rPr lang="de-DE" sz="2520" dirty="0"/>
              <a:t>Logikgatter mechanisch verstehen</a:t>
            </a:r>
          </a:p>
          <a:p>
            <a:pPr marL="937169" lvl="1" indent="-457200">
              <a:buFont typeface="+mj-lt"/>
              <a:buAutoNum type="arabicPeriod"/>
            </a:pPr>
            <a:r>
              <a:rPr lang="de-DE" sz="2520" dirty="0"/>
              <a:t>Gleiche Logik im Code umsetzen (digital)</a:t>
            </a:r>
          </a:p>
          <a:p>
            <a:pPr marL="0" indent="0">
              <a:buNone/>
            </a:pPr>
            <a:endParaRPr lang="de-DE" sz="2800" dirty="0">
              <a:sym typeface="Wingdings" panose="05000000000000000000" pitchFamily="2" charset="2"/>
            </a:endParaRPr>
          </a:p>
        </p:txBody>
      </p:sp>
      <p:sp>
        <p:nvSpPr>
          <p:cNvPr id="3" name="Wolkenförmige Legende 2"/>
          <p:cNvSpPr/>
          <p:nvPr/>
        </p:nvSpPr>
        <p:spPr>
          <a:xfrm>
            <a:off x="8856290" y="1871464"/>
            <a:ext cx="5314257" cy="2405267"/>
          </a:xfrm>
          <a:prstGeom prst="cloudCallou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5991" tIns="47995" rIns="95991" bIns="47995" numCol="1" spcCol="0" rtlCol="0" fromWordArt="0" anchor="ctr" anchorCtr="0" forceAA="0" compatLnSpc="1">
            <a:prstTxWarp prst="textNoShape">
              <a:avLst/>
            </a:prstTxWarp>
            <a:noAutofit/>
          </a:bodyPr>
          <a:lstStyle/>
          <a:p>
            <a:r>
              <a:rPr lang="de-DE" sz="2551" dirty="0"/>
              <a:t>Was man sehen und anfassen kann, versteht man leichter!</a:t>
            </a:r>
          </a:p>
        </p:txBody>
      </p:sp>
    </p:spTree>
    <p:extLst>
      <p:ext uri="{BB962C8B-B14F-4D97-AF65-F5344CB8AC3E}">
        <p14:creationId xmlns:p14="http://schemas.microsoft.com/office/powerpoint/2010/main" val="36460174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de-DE" dirty="0"/>
              <a:t>Zustände in der Informatik: 0 und 1</a:t>
            </a:r>
          </a:p>
        </p:txBody>
      </p:sp>
      <p:sp>
        <p:nvSpPr>
          <p:cNvPr id="3" name="Textfeld 2"/>
          <p:cNvSpPr txBox="1"/>
          <p:nvPr/>
        </p:nvSpPr>
        <p:spPr>
          <a:xfrm>
            <a:off x="2880519" y="1785454"/>
            <a:ext cx="8639175" cy="877420"/>
          </a:xfrm>
          <a:prstGeom prst="rect">
            <a:avLst/>
          </a:prstGeom>
          <a:noFill/>
        </p:spPr>
        <p:txBody>
          <a:bodyPr wrap="square" rtlCol="0">
            <a:spAutoFit/>
          </a:bodyPr>
          <a:lstStyle/>
          <a:p>
            <a:r>
              <a:rPr lang="de-DE" sz="2551" b="1" dirty="0"/>
              <a:t> </a:t>
            </a:r>
          </a:p>
          <a:p>
            <a:endParaRPr lang="de-DE" sz="2551" dirty="0"/>
          </a:p>
        </p:txBody>
      </p:sp>
      <p:sp>
        <p:nvSpPr>
          <p:cNvPr id="5" name="Textfeld 4"/>
          <p:cNvSpPr txBox="1"/>
          <p:nvPr/>
        </p:nvSpPr>
        <p:spPr>
          <a:xfrm>
            <a:off x="935410" y="1809896"/>
            <a:ext cx="5317841" cy="2055050"/>
          </a:xfrm>
          <a:prstGeom prst="rect">
            <a:avLst/>
          </a:prstGeom>
          <a:noFill/>
        </p:spPr>
        <p:txBody>
          <a:bodyPr wrap="square" rtlCol="0">
            <a:spAutoFit/>
          </a:bodyPr>
          <a:lstStyle/>
          <a:p>
            <a:pPr marL="299980" indent="-299980">
              <a:buFont typeface="Arial" panose="020B0604020202020204" pitchFamily="34" charset="0"/>
              <a:buChar char="•"/>
            </a:pPr>
            <a:r>
              <a:rPr lang="de-DE" sz="2520" b="1" dirty="0"/>
              <a:t>0 = AUS / kein Strom / falsch</a:t>
            </a:r>
          </a:p>
          <a:p>
            <a:pPr marL="299980" indent="-299980">
              <a:buFont typeface="Arial" panose="020B0604020202020204" pitchFamily="34" charset="0"/>
              <a:buChar char="•"/>
            </a:pPr>
            <a:r>
              <a:rPr lang="de-DE" sz="2520" b="1" dirty="0"/>
              <a:t>1 = AN / Strom fließt / wahr</a:t>
            </a:r>
          </a:p>
          <a:p>
            <a:pPr marL="299980" indent="-299980">
              <a:buFont typeface="Arial" panose="020B0604020202020204" pitchFamily="34" charset="0"/>
              <a:buChar char="•"/>
            </a:pPr>
            <a:endParaRPr lang="de-DE" sz="2520" b="1" dirty="0"/>
          </a:p>
          <a:p>
            <a:pPr marL="299980" indent="-299980">
              <a:buFont typeface="Arial" panose="020B0604020202020204" pitchFamily="34" charset="0"/>
              <a:buChar char="•"/>
            </a:pPr>
            <a:r>
              <a:rPr lang="de-DE" sz="2520" dirty="0"/>
              <a:t>Grundlage für alle digitalen Geräte</a:t>
            </a:r>
          </a:p>
        </p:txBody>
      </p:sp>
      <p:graphicFrame>
        <p:nvGraphicFramePr>
          <p:cNvPr id="7" name="Tabelle 6"/>
          <p:cNvGraphicFramePr>
            <a:graphicFrameLocks noGrp="1"/>
          </p:cNvGraphicFramePr>
          <p:nvPr>
            <p:extLst>
              <p:ext uri="{D42A27DB-BD31-4B8C-83A1-F6EECF244321}">
                <p14:modId xmlns:p14="http://schemas.microsoft.com/office/powerpoint/2010/main" val="3789278239"/>
              </p:ext>
            </p:extLst>
          </p:nvPr>
        </p:nvGraphicFramePr>
        <p:xfrm>
          <a:off x="8181914" y="3009020"/>
          <a:ext cx="4741778" cy="1576374"/>
        </p:xfrm>
        <a:graphic>
          <a:graphicData uri="http://schemas.openxmlformats.org/drawingml/2006/table">
            <a:tbl>
              <a:tblPr firstRow="1" bandRow="1">
                <a:tableStyleId>{5C22544A-7EE6-4342-B048-85BDC9FD1C3A}</a:tableStyleId>
              </a:tblPr>
              <a:tblGrid>
                <a:gridCol w="2370889">
                  <a:extLst>
                    <a:ext uri="{9D8B030D-6E8A-4147-A177-3AD203B41FA5}">
                      <a16:colId xmlns:a16="http://schemas.microsoft.com/office/drawing/2014/main" val="2912601729"/>
                    </a:ext>
                  </a:extLst>
                </a:gridCol>
                <a:gridCol w="2370889">
                  <a:extLst>
                    <a:ext uri="{9D8B030D-6E8A-4147-A177-3AD203B41FA5}">
                      <a16:colId xmlns:a16="http://schemas.microsoft.com/office/drawing/2014/main" val="1028543600"/>
                    </a:ext>
                  </a:extLst>
                </a:gridCol>
              </a:tblGrid>
              <a:tr h="525458">
                <a:tc>
                  <a:txBody>
                    <a:bodyPr/>
                    <a:lstStyle/>
                    <a:p>
                      <a:r>
                        <a:rPr lang="de-DE" sz="2000" dirty="0"/>
                        <a:t>Eingang</a:t>
                      </a:r>
                    </a:p>
                  </a:txBody>
                  <a:tcPr marL="95991" marR="95991" marT="47995" marB="47995"/>
                </a:tc>
                <a:tc>
                  <a:txBody>
                    <a:bodyPr/>
                    <a:lstStyle/>
                    <a:p>
                      <a:r>
                        <a:rPr lang="de-DE" sz="2000" dirty="0"/>
                        <a:t>Ausgang</a:t>
                      </a:r>
                    </a:p>
                  </a:txBody>
                  <a:tcPr marL="95991" marR="95991" marT="47995" marB="47995"/>
                </a:tc>
                <a:extLst>
                  <a:ext uri="{0D108BD9-81ED-4DB2-BD59-A6C34878D82A}">
                    <a16:rowId xmlns:a16="http://schemas.microsoft.com/office/drawing/2014/main" val="258907115"/>
                  </a:ext>
                </a:extLst>
              </a:tr>
              <a:tr h="525458">
                <a:tc>
                  <a:txBody>
                    <a:bodyPr/>
                    <a:lstStyle/>
                    <a:p>
                      <a:r>
                        <a:rPr lang="de-DE" sz="2000" dirty="0"/>
                        <a:t>0</a:t>
                      </a:r>
                    </a:p>
                  </a:txBody>
                  <a:tcPr marL="95991" marR="95991" marT="47995" marB="47995" anchor="ctr"/>
                </a:tc>
                <a:tc>
                  <a:txBody>
                    <a:bodyPr/>
                    <a:lstStyle/>
                    <a:p>
                      <a:r>
                        <a:rPr lang="de-DE" sz="2000" dirty="0"/>
                        <a:t>1 (AN)</a:t>
                      </a:r>
                    </a:p>
                  </a:txBody>
                  <a:tcPr marL="95991" marR="95991" marT="47995" marB="47995" anchor="ctr"/>
                </a:tc>
                <a:extLst>
                  <a:ext uri="{0D108BD9-81ED-4DB2-BD59-A6C34878D82A}">
                    <a16:rowId xmlns:a16="http://schemas.microsoft.com/office/drawing/2014/main" val="2844603739"/>
                  </a:ext>
                </a:extLst>
              </a:tr>
              <a:tr h="525458">
                <a:tc>
                  <a:txBody>
                    <a:bodyPr/>
                    <a:lstStyle/>
                    <a:p>
                      <a:r>
                        <a:rPr lang="de-DE" sz="2000" dirty="0"/>
                        <a:t>1</a:t>
                      </a:r>
                    </a:p>
                  </a:txBody>
                  <a:tcPr marL="95991" marR="95991" marT="47995" marB="47995" anchor="ctr"/>
                </a:tc>
                <a:tc>
                  <a:txBody>
                    <a:bodyPr/>
                    <a:lstStyle/>
                    <a:p>
                      <a:r>
                        <a:rPr lang="de-DE" sz="2000" dirty="0"/>
                        <a:t>0 (AUS)</a:t>
                      </a:r>
                    </a:p>
                  </a:txBody>
                  <a:tcPr marL="95991" marR="95991" marT="47995" marB="47995" anchor="ctr"/>
                </a:tc>
                <a:extLst>
                  <a:ext uri="{0D108BD9-81ED-4DB2-BD59-A6C34878D82A}">
                    <a16:rowId xmlns:a16="http://schemas.microsoft.com/office/drawing/2014/main" val="3280172376"/>
                  </a:ext>
                </a:extLst>
              </a:tr>
            </a:tbl>
          </a:graphicData>
        </a:graphic>
      </p:graphicFrame>
      <p:pic>
        <p:nvPicPr>
          <p:cNvPr id="10" name="Grafik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95650" y="3915507"/>
            <a:ext cx="2721302" cy="2721302"/>
          </a:xfrm>
          <a:prstGeom prst="rect">
            <a:avLst/>
          </a:prstGeom>
        </p:spPr>
      </p:pic>
      <p:sp>
        <p:nvSpPr>
          <p:cNvPr id="11" name="Textfeld 10"/>
          <p:cNvSpPr txBox="1"/>
          <p:nvPr/>
        </p:nvSpPr>
        <p:spPr>
          <a:xfrm>
            <a:off x="8181914" y="1809896"/>
            <a:ext cx="5317841" cy="877420"/>
          </a:xfrm>
          <a:prstGeom prst="rect">
            <a:avLst/>
          </a:prstGeom>
          <a:noFill/>
        </p:spPr>
        <p:txBody>
          <a:bodyPr wrap="square" rtlCol="0">
            <a:spAutoFit/>
          </a:bodyPr>
          <a:lstStyle/>
          <a:p>
            <a:r>
              <a:rPr lang="de-DE" sz="2520" b="1" dirty="0"/>
              <a:t>Beispiel Wahrheitstabelle </a:t>
            </a:r>
          </a:p>
          <a:p>
            <a:r>
              <a:rPr lang="de-DE" sz="2520" b="1" dirty="0"/>
              <a:t>NICHT – Gatter </a:t>
            </a:r>
            <a:endParaRPr lang="de-DE" sz="2520" dirty="0"/>
          </a:p>
        </p:txBody>
      </p:sp>
    </p:spTree>
    <p:extLst>
      <p:ext uri="{BB962C8B-B14F-4D97-AF65-F5344CB8AC3E}">
        <p14:creationId xmlns:p14="http://schemas.microsoft.com/office/powerpoint/2010/main" val="31597450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a:xfrm>
            <a:off x="720010" y="283045"/>
            <a:ext cx="12960192" cy="1199886"/>
          </a:xfrm>
        </p:spPr>
        <p:txBody>
          <a:bodyPr>
            <a:normAutofit/>
          </a:bodyPr>
          <a:lstStyle/>
          <a:p>
            <a:r>
              <a:rPr lang="de-DE" dirty="0"/>
              <a:t>Ziele des Workshops</a:t>
            </a:r>
          </a:p>
        </p:txBody>
      </p:sp>
      <p:sp>
        <p:nvSpPr>
          <p:cNvPr id="3" name="Textfeld 2"/>
          <p:cNvSpPr txBox="1"/>
          <p:nvPr/>
        </p:nvSpPr>
        <p:spPr>
          <a:xfrm>
            <a:off x="2880519" y="1785454"/>
            <a:ext cx="8639175" cy="877420"/>
          </a:xfrm>
          <a:prstGeom prst="rect">
            <a:avLst/>
          </a:prstGeom>
          <a:noFill/>
        </p:spPr>
        <p:txBody>
          <a:bodyPr wrap="square" rtlCol="0">
            <a:spAutoFit/>
          </a:bodyPr>
          <a:lstStyle/>
          <a:p>
            <a:r>
              <a:rPr lang="de-DE" sz="2551" b="1" dirty="0"/>
              <a:t> </a:t>
            </a:r>
          </a:p>
          <a:p>
            <a:endParaRPr lang="de-DE" sz="2551" dirty="0"/>
          </a:p>
        </p:txBody>
      </p:sp>
      <p:sp>
        <p:nvSpPr>
          <p:cNvPr id="5" name="Textfeld 4"/>
          <p:cNvSpPr txBox="1"/>
          <p:nvPr/>
        </p:nvSpPr>
        <p:spPr>
          <a:xfrm>
            <a:off x="1367458" y="5958690"/>
            <a:ext cx="9102279" cy="877420"/>
          </a:xfrm>
          <a:prstGeom prst="rect">
            <a:avLst/>
          </a:prstGeom>
          <a:noFill/>
        </p:spPr>
        <p:txBody>
          <a:bodyPr wrap="square" rtlCol="0">
            <a:spAutoFit/>
          </a:bodyPr>
          <a:lstStyle/>
          <a:p>
            <a:r>
              <a:rPr lang="de-DE" sz="2551" dirty="0"/>
              <a:t>„Am Ende könnt ihr selbst ausprobieren, wie Computer mit 0 und 1 </a:t>
            </a:r>
            <a:r>
              <a:rPr lang="de-DE" sz="2520" dirty="0"/>
              <a:t>Entscheidungen</a:t>
            </a:r>
            <a:r>
              <a:rPr lang="de-DE" sz="2551" dirty="0"/>
              <a:t> treffen!“ </a:t>
            </a:r>
            <a:r>
              <a:rPr lang="de-DE" sz="2551" dirty="0">
                <a:sym typeface="Wingdings" panose="05000000000000000000" pitchFamily="2" charset="2"/>
              </a:rPr>
              <a:t></a:t>
            </a:r>
            <a:endParaRPr lang="de-DE" sz="2551" dirty="0"/>
          </a:p>
        </p:txBody>
      </p:sp>
      <p:graphicFrame>
        <p:nvGraphicFramePr>
          <p:cNvPr id="4" name="Diagramm 3"/>
          <p:cNvGraphicFramePr/>
          <p:nvPr>
            <p:extLst>
              <p:ext uri="{D42A27DB-BD31-4B8C-83A1-F6EECF244321}">
                <p14:modId xmlns:p14="http://schemas.microsoft.com/office/powerpoint/2010/main" val="2755223875"/>
              </p:ext>
            </p:extLst>
          </p:nvPr>
        </p:nvGraphicFramePr>
        <p:xfrm>
          <a:off x="0" y="1367408"/>
          <a:ext cx="11593288" cy="426625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7" name="Grafik 6" descr="Häkchen mit einfarbiger Füllung">
            <a:extLst>
              <a:ext uri="{FF2B5EF4-FFF2-40B4-BE49-F238E27FC236}">
                <a16:creationId xmlns:a16="http://schemas.microsoft.com/office/drawing/2014/main" id="{912E9DFF-C0BF-7464-8D41-1806763460B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87338" y="1522817"/>
            <a:ext cx="839738" cy="996719"/>
          </a:xfrm>
          <a:prstGeom prst="rect">
            <a:avLst/>
          </a:prstGeom>
        </p:spPr>
      </p:pic>
    </p:spTree>
    <p:extLst>
      <p:ext uri="{BB962C8B-B14F-4D97-AF65-F5344CB8AC3E}">
        <p14:creationId xmlns:p14="http://schemas.microsoft.com/office/powerpoint/2010/main" val="2155673791"/>
      </p:ext>
    </p:extLst>
  </p:cSld>
  <p:clrMapOvr>
    <a:masterClrMapping/>
  </p:clrMapOvr>
</p:sld>
</file>

<file path=ppt/theme/theme1.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Stadt Münster Schriften">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blank.potx" id="{E08D7D98-44A6-4036-B989-31129E280B2A}" vid="{1FFB2BBD-5EA9-46E4-8E7E-912722323D40}"/>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blank</Template>
  <TotalTime>0</TotalTime>
  <Words>330</Words>
  <Application>Microsoft Macintosh PowerPoint</Application>
  <PresentationFormat>Benutzerdefiniert</PresentationFormat>
  <Paragraphs>61</Paragraphs>
  <Slides>8</Slides>
  <Notes>3</Notes>
  <HiddenSlides>0</HiddenSlides>
  <MMClips>1</MMClips>
  <ScaleCrop>false</ScaleCrop>
  <HeadingPairs>
    <vt:vector size="6" baseType="variant">
      <vt:variant>
        <vt:lpstr>Verwendete Schriftarten</vt:lpstr>
      </vt:variant>
      <vt:variant>
        <vt:i4>3</vt:i4>
      </vt:variant>
      <vt:variant>
        <vt:lpstr>Design</vt:lpstr>
      </vt:variant>
      <vt:variant>
        <vt:i4>1</vt:i4>
      </vt:variant>
      <vt:variant>
        <vt:lpstr>Folientitel</vt:lpstr>
      </vt:variant>
      <vt:variant>
        <vt:i4>8</vt:i4>
      </vt:variant>
    </vt:vector>
  </HeadingPairs>
  <TitlesOfParts>
    <vt:vector size="12" baseType="lpstr">
      <vt:lpstr>Arial</vt:lpstr>
      <vt:lpstr>Calibri</vt:lpstr>
      <vt:lpstr>Wingdings</vt:lpstr>
      <vt:lpstr>Larissa</vt:lpstr>
      <vt:lpstr>PowerPoint-Präsentation</vt:lpstr>
      <vt:lpstr>Einleitung – Logikgatter im Alltag</vt:lpstr>
      <vt:lpstr>PowerPoint-Präsentation</vt:lpstr>
      <vt:lpstr>Wie muss der Bahnhof gesteuert werden, damit so etwas verhindert wird?</vt:lpstr>
      <vt:lpstr>Wie muss der Bahnhof gesteuert werden, damit so etwas verhindert wird?</vt:lpstr>
      <vt:lpstr>Von der Mechanik ins Digitale</vt:lpstr>
      <vt:lpstr>Zustände in der Informatik: 0 und 1</vt:lpstr>
      <vt:lpstr>Ziele des Workshops</vt:lpstr>
    </vt:vector>
  </TitlesOfParts>
  <Company>Stadt Münster</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Annika Junge</dc:creator>
  <cp:lastModifiedBy>Rabea Griese</cp:lastModifiedBy>
  <cp:revision>52</cp:revision>
  <dcterms:created xsi:type="dcterms:W3CDTF">2025-08-18T10:27:12Z</dcterms:created>
  <dcterms:modified xsi:type="dcterms:W3CDTF">2025-09-24T11:50:29Z</dcterms:modified>
</cp:coreProperties>
</file>